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2978</c:v>
                </c:pt>
                <c:pt idx="1">
                  <c:v>143</c:v>
                </c:pt>
                <c:pt idx="2">
                  <c:v>1</c:v>
                </c:pt>
                <c:pt idx="3">
                  <c:v>1323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B1-4C5C-B737-48BD83EFE3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C10D9-DA10-4016-94D2-9BC097F3F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(Excl. videos with 0 views)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D84567-C21B-47DC-BF5A-31436E3524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9701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62EF3-56FB-44EE-B2EF-CA2A4E2B6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F1043-5534-40DC-9E2C-53E660752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8238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(Excl. videos with 0 views)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(Excl. videos with 0 views) | DW Türkçe</dc:title>
  <dc:creator>Frederik Peiniger</dc:creator>
  <cp:lastModifiedBy>Frederik Peiniger</cp:lastModifiedBy>
  <cp:revision>1</cp:revision>
  <dcterms:created xsi:type="dcterms:W3CDTF">2020-01-28T11:13:59Z</dcterms:created>
  <dcterms:modified xsi:type="dcterms:W3CDTF">2020-01-28T11:14:03Z</dcterms:modified>
</cp:coreProperties>
</file>