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Türkçe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484</c:v>
                </c:pt>
                <c:pt idx="1">
                  <c:v>542</c:v>
                </c:pt>
                <c:pt idx="2">
                  <c:v>398</c:v>
                </c:pt>
                <c:pt idx="3">
                  <c:v>589</c:v>
                </c:pt>
                <c:pt idx="4">
                  <c:v>597</c:v>
                </c:pt>
                <c:pt idx="5">
                  <c:v>380</c:v>
                </c:pt>
                <c:pt idx="6">
                  <c:v>260</c:v>
                </c:pt>
                <c:pt idx="7">
                  <c:v>277</c:v>
                </c:pt>
                <c:pt idx="8">
                  <c:v>175</c:v>
                </c:pt>
                <c:pt idx="9">
                  <c:v>233</c:v>
                </c:pt>
                <c:pt idx="10">
                  <c:v>342</c:v>
                </c:pt>
                <c:pt idx="11">
                  <c:v>243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28-49C7-8C1C-D445F61772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187344"/>
        <c:axId val="284188656"/>
      </c:lineChart>
      <c:dateAx>
        <c:axId val="284187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88656"/>
        <c:crosses val="autoZero"/>
        <c:auto val="1"/>
        <c:lblOffset val="100"/>
        <c:baseTimeUnit val="months"/>
      </c:dateAx>
      <c:valAx>
        <c:axId val="28418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8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4A31D-9D9B-402A-9F80-6579C76A1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DW Türkçe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3C0AA5-97E6-4D82-B312-46A0E03DE6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68034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CB663-E705-4FB2-BF29-E653A1EA4A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795D7-A044-4619-8723-AC8A4F8E4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1604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 | DW Türkçe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DW Türkçe</dc:title>
  <dc:creator>Frederik Peiniger</dc:creator>
  <cp:lastModifiedBy>Frederik Peiniger</cp:lastModifiedBy>
  <cp:revision>1</cp:revision>
  <dcterms:created xsi:type="dcterms:W3CDTF">2020-01-28T11:12:35Z</dcterms:created>
  <dcterms:modified xsi:type="dcterms:W3CDTF">2020-01-28T11:12:39Z</dcterms:modified>
</cp:coreProperties>
</file>