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Türkçe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3116.6358166666701</c:v>
                </c:pt>
                <c:pt idx="1">
                  <c:v>10636.5585333333</c:v>
                </c:pt>
                <c:pt idx="2">
                  <c:v>53481.0516333333</c:v>
                </c:pt>
                <c:pt idx="3">
                  <c:v>29409.143183333301</c:v>
                </c:pt>
                <c:pt idx="4">
                  <c:v>0</c:v>
                </c:pt>
                <c:pt idx="5">
                  <c:v>31430.569233333299</c:v>
                </c:pt>
                <c:pt idx="6">
                  <c:v>13614.028633333301</c:v>
                </c:pt>
                <c:pt idx="7">
                  <c:v>312307.88860000001</c:v>
                </c:pt>
                <c:pt idx="8">
                  <c:v>17057.945800000001</c:v>
                </c:pt>
                <c:pt idx="9">
                  <c:v>19012.874400000001</c:v>
                </c:pt>
                <c:pt idx="10">
                  <c:v>47645.550633333303</c:v>
                </c:pt>
                <c:pt idx="11">
                  <c:v>33184.4292333333</c:v>
                </c:pt>
                <c:pt idx="12">
                  <c:v>4505.2347166666696</c:v>
                </c:pt>
                <c:pt idx="13">
                  <c:v>1405.78573333333</c:v>
                </c:pt>
                <c:pt idx="14">
                  <c:v>83607.699649999995</c:v>
                </c:pt>
                <c:pt idx="15">
                  <c:v>101503.67715</c:v>
                </c:pt>
                <c:pt idx="16">
                  <c:v>64311.048033333303</c:v>
                </c:pt>
                <c:pt idx="17">
                  <c:v>94770.897249999995</c:v>
                </c:pt>
                <c:pt idx="18">
                  <c:v>15326.194366666699</c:v>
                </c:pt>
                <c:pt idx="19">
                  <c:v>18647.476866666701</c:v>
                </c:pt>
                <c:pt idx="20">
                  <c:v>98750.719566666696</c:v>
                </c:pt>
                <c:pt idx="21">
                  <c:v>835555.30216666695</c:v>
                </c:pt>
                <c:pt idx="22">
                  <c:v>6100.3445666666703</c:v>
                </c:pt>
                <c:pt idx="23">
                  <c:v>8922.8566666666702</c:v>
                </c:pt>
                <c:pt idx="24">
                  <c:v>676781.96693333297</c:v>
                </c:pt>
                <c:pt idx="25">
                  <c:v>4928.9669000000004</c:v>
                </c:pt>
                <c:pt idx="26">
                  <c:v>941.69478333333302</c:v>
                </c:pt>
                <c:pt idx="27">
                  <c:v>38144.047400000003</c:v>
                </c:pt>
                <c:pt idx="28">
                  <c:v>8300.7694166666697</c:v>
                </c:pt>
                <c:pt idx="29">
                  <c:v>263586.39213333302</c:v>
                </c:pt>
                <c:pt idx="30">
                  <c:v>24178.4747333333</c:v>
                </c:pt>
                <c:pt idx="31">
                  <c:v>109185.0053</c:v>
                </c:pt>
                <c:pt idx="32">
                  <c:v>6350.4132666666701</c:v>
                </c:pt>
                <c:pt idx="33">
                  <c:v>6920.0240666666696</c:v>
                </c:pt>
                <c:pt idx="34">
                  <c:v>29437.39575</c:v>
                </c:pt>
                <c:pt idx="35">
                  <c:v>424075.72288333299</c:v>
                </c:pt>
                <c:pt idx="36">
                  <c:v>167647.87835000001</c:v>
                </c:pt>
                <c:pt idx="37">
                  <c:v>99173.059166666702</c:v>
                </c:pt>
                <c:pt idx="38">
                  <c:v>163381.134283333</c:v>
                </c:pt>
                <c:pt idx="39">
                  <c:v>28509.1106666667</c:v>
                </c:pt>
                <c:pt idx="40">
                  <c:v>5174.1283999999996</c:v>
                </c:pt>
                <c:pt idx="41">
                  <c:v>729984.67539999995</c:v>
                </c:pt>
                <c:pt idx="42">
                  <c:v>7073.0273333333298</c:v>
                </c:pt>
                <c:pt idx="43">
                  <c:v>25593.417549999998</c:v>
                </c:pt>
                <c:pt idx="44">
                  <c:v>13897.7279666667</c:v>
                </c:pt>
                <c:pt idx="45">
                  <c:v>30191.988666666701</c:v>
                </c:pt>
                <c:pt idx="46">
                  <c:v>16905.16575</c:v>
                </c:pt>
                <c:pt idx="47">
                  <c:v>8871.7158500000005</c:v>
                </c:pt>
                <c:pt idx="48">
                  <c:v>1080680.1286166699</c:v>
                </c:pt>
                <c:pt idx="49">
                  <c:v>61874.269033333301</c:v>
                </c:pt>
                <c:pt idx="50">
                  <c:v>47366.5379666667</c:v>
                </c:pt>
                <c:pt idx="51">
                  <c:v>13222.437666666699</c:v>
                </c:pt>
                <c:pt idx="52">
                  <c:v>6988.0175166666704</c:v>
                </c:pt>
                <c:pt idx="53">
                  <c:v>231574.8002</c:v>
                </c:pt>
                <c:pt idx="54">
                  <c:v>45755.814483333299</c:v>
                </c:pt>
                <c:pt idx="55">
                  <c:v>249250.90008333299</c:v>
                </c:pt>
                <c:pt idx="56">
                  <c:v>623198.40823333303</c:v>
                </c:pt>
                <c:pt idx="57">
                  <c:v>150150.129866667</c:v>
                </c:pt>
                <c:pt idx="58">
                  <c:v>83621.796933333302</c:v>
                </c:pt>
                <c:pt idx="59">
                  <c:v>132641.99350000001</c:v>
                </c:pt>
                <c:pt idx="60">
                  <c:v>11592.989666666699</c:v>
                </c:pt>
                <c:pt idx="61">
                  <c:v>6960.5636000000004</c:v>
                </c:pt>
                <c:pt idx="62">
                  <c:v>9098.7432333333309</c:v>
                </c:pt>
                <c:pt idx="63">
                  <c:v>66072.284733333305</c:v>
                </c:pt>
                <c:pt idx="64">
                  <c:v>203961.255466667</c:v>
                </c:pt>
                <c:pt idx="65">
                  <c:v>66183.589433333298</c:v>
                </c:pt>
                <c:pt idx="66">
                  <c:v>49715.893966666699</c:v>
                </c:pt>
                <c:pt idx="67">
                  <c:v>8864.3956166666703</c:v>
                </c:pt>
                <c:pt idx="68">
                  <c:v>38483.699666666696</c:v>
                </c:pt>
                <c:pt idx="69">
                  <c:v>288331.84626666701</c:v>
                </c:pt>
                <c:pt idx="70">
                  <c:v>250389.739033333</c:v>
                </c:pt>
                <c:pt idx="71">
                  <c:v>67949.006216666705</c:v>
                </c:pt>
                <c:pt idx="72">
                  <c:v>37505.085749999998</c:v>
                </c:pt>
                <c:pt idx="73">
                  <c:v>33726.806633333297</c:v>
                </c:pt>
                <c:pt idx="74">
                  <c:v>92817.102833333294</c:v>
                </c:pt>
                <c:pt idx="75">
                  <c:v>6823.0783666666703</c:v>
                </c:pt>
                <c:pt idx="76">
                  <c:v>29074.771916666701</c:v>
                </c:pt>
                <c:pt idx="77">
                  <c:v>126425.17815000001</c:v>
                </c:pt>
                <c:pt idx="78">
                  <c:v>93233.57445</c:v>
                </c:pt>
                <c:pt idx="79">
                  <c:v>81803.853666666706</c:v>
                </c:pt>
                <c:pt idx="80">
                  <c:v>105989.7363</c:v>
                </c:pt>
                <c:pt idx="81">
                  <c:v>10615.5336833333</c:v>
                </c:pt>
                <c:pt idx="82">
                  <c:v>16110.8943666667</c:v>
                </c:pt>
                <c:pt idx="83">
                  <c:v>28326.645566666699</c:v>
                </c:pt>
                <c:pt idx="84">
                  <c:v>124128.436066667</c:v>
                </c:pt>
                <c:pt idx="85">
                  <c:v>102662.04655</c:v>
                </c:pt>
                <c:pt idx="86">
                  <c:v>131171.46666666699</c:v>
                </c:pt>
                <c:pt idx="87">
                  <c:v>28836.6075166667</c:v>
                </c:pt>
                <c:pt idx="88">
                  <c:v>6389.3234166666698</c:v>
                </c:pt>
                <c:pt idx="89">
                  <c:v>4693.5427666666701</c:v>
                </c:pt>
                <c:pt idx="90">
                  <c:v>141797.33836666701</c:v>
                </c:pt>
                <c:pt idx="91">
                  <c:v>157041.46160000001</c:v>
                </c:pt>
                <c:pt idx="92">
                  <c:v>412536.17891666701</c:v>
                </c:pt>
                <c:pt idx="93">
                  <c:v>7104.5286666666698</c:v>
                </c:pt>
                <c:pt idx="94">
                  <c:v>23674.078799999999</c:v>
                </c:pt>
                <c:pt idx="95">
                  <c:v>14447.288066666701</c:v>
                </c:pt>
                <c:pt idx="96">
                  <c:v>9791.3789833333303</c:v>
                </c:pt>
                <c:pt idx="97">
                  <c:v>75902.342433333295</c:v>
                </c:pt>
                <c:pt idx="98">
                  <c:v>18261.187983333301</c:v>
                </c:pt>
                <c:pt idx="99">
                  <c:v>153892.549733333</c:v>
                </c:pt>
                <c:pt idx="100">
                  <c:v>93576.774399999995</c:v>
                </c:pt>
                <c:pt idx="101">
                  <c:v>149165.66783333299</c:v>
                </c:pt>
                <c:pt idx="102">
                  <c:v>21429.603533333298</c:v>
                </c:pt>
                <c:pt idx="103">
                  <c:v>12509.5331166667</c:v>
                </c:pt>
                <c:pt idx="104">
                  <c:v>21260.571400000001</c:v>
                </c:pt>
                <c:pt idx="105">
                  <c:v>561919.543916667</c:v>
                </c:pt>
                <c:pt idx="106">
                  <c:v>182447.63481666701</c:v>
                </c:pt>
                <c:pt idx="107">
                  <c:v>12066.180899999999</c:v>
                </c:pt>
                <c:pt idx="108">
                  <c:v>6050.8366333333297</c:v>
                </c:pt>
                <c:pt idx="109">
                  <c:v>13639.5334166667</c:v>
                </c:pt>
                <c:pt idx="110">
                  <c:v>13180.1226166667</c:v>
                </c:pt>
                <c:pt idx="111">
                  <c:v>3501.12321666667</c:v>
                </c:pt>
                <c:pt idx="112">
                  <c:v>93937.9626333333</c:v>
                </c:pt>
                <c:pt idx="113">
                  <c:v>24861.427733333301</c:v>
                </c:pt>
                <c:pt idx="114">
                  <c:v>106095.894116667</c:v>
                </c:pt>
                <c:pt idx="115">
                  <c:v>38818.886233333302</c:v>
                </c:pt>
                <c:pt idx="116">
                  <c:v>120070.58915</c:v>
                </c:pt>
                <c:pt idx="117">
                  <c:v>97989.756183333302</c:v>
                </c:pt>
                <c:pt idx="118">
                  <c:v>9949.7996000000003</c:v>
                </c:pt>
                <c:pt idx="119">
                  <c:v>70054.699883333305</c:v>
                </c:pt>
                <c:pt idx="120">
                  <c:v>132487.89360000001</c:v>
                </c:pt>
                <c:pt idx="121">
                  <c:v>106788.432866667</c:v>
                </c:pt>
                <c:pt idx="122">
                  <c:v>98535.516533333299</c:v>
                </c:pt>
                <c:pt idx="123">
                  <c:v>4661.2752333333301</c:v>
                </c:pt>
                <c:pt idx="124">
                  <c:v>7632.3705499999996</c:v>
                </c:pt>
                <c:pt idx="125">
                  <c:v>132981.2077</c:v>
                </c:pt>
                <c:pt idx="126">
                  <c:v>13302.307150000001</c:v>
                </c:pt>
                <c:pt idx="127">
                  <c:v>1988041.46411667</c:v>
                </c:pt>
                <c:pt idx="128">
                  <c:v>58933.451683333296</c:v>
                </c:pt>
                <c:pt idx="129">
                  <c:v>62067.903916666699</c:v>
                </c:pt>
                <c:pt idx="130">
                  <c:v>3089.7412666666701</c:v>
                </c:pt>
                <c:pt idx="131">
                  <c:v>2669.9655166666698</c:v>
                </c:pt>
                <c:pt idx="132">
                  <c:v>727628.21305000002</c:v>
                </c:pt>
                <c:pt idx="133">
                  <c:v>32023.047483333299</c:v>
                </c:pt>
                <c:pt idx="134">
                  <c:v>58095.713900000002</c:v>
                </c:pt>
                <c:pt idx="135">
                  <c:v>29013.9760333333</c:v>
                </c:pt>
                <c:pt idx="136">
                  <c:v>23890.663266666699</c:v>
                </c:pt>
                <c:pt idx="137">
                  <c:v>6009.1374833333302</c:v>
                </c:pt>
                <c:pt idx="138">
                  <c:v>5555.2339833333299</c:v>
                </c:pt>
                <c:pt idx="139">
                  <c:v>26276.5425666667</c:v>
                </c:pt>
                <c:pt idx="140">
                  <c:v>4243.15376666667</c:v>
                </c:pt>
                <c:pt idx="141">
                  <c:v>113358.27985000001</c:v>
                </c:pt>
                <c:pt idx="142">
                  <c:v>31027.8322833333</c:v>
                </c:pt>
                <c:pt idx="143">
                  <c:v>32110.285016666701</c:v>
                </c:pt>
                <c:pt idx="144">
                  <c:v>14507.5841</c:v>
                </c:pt>
                <c:pt idx="145">
                  <c:v>36321.8305833333</c:v>
                </c:pt>
                <c:pt idx="146">
                  <c:v>10689.3097</c:v>
                </c:pt>
                <c:pt idx="147">
                  <c:v>55233.118266666701</c:v>
                </c:pt>
                <c:pt idx="148">
                  <c:v>59737.327483333298</c:v>
                </c:pt>
                <c:pt idx="149">
                  <c:v>83862.254933333301</c:v>
                </c:pt>
                <c:pt idx="150">
                  <c:v>59295.877500000002</c:v>
                </c:pt>
                <c:pt idx="151">
                  <c:v>9814.0034833333302</c:v>
                </c:pt>
                <c:pt idx="152">
                  <c:v>15841.4858</c:v>
                </c:pt>
                <c:pt idx="153">
                  <c:v>10480.043816666701</c:v>
                </c:pt>
                <c:pt idx="154">
                  <c:v>9679.3715499999998</c:v>
                </c:pt>
                <c:pt idx="155">
                  <c:v>88639.227133333305</c:v>
                </c:pt>
                <c:pt idx="156">
                  <c:v>9063.0232666666707</c:v>
                </c:pt>
                <c:pt idx="157">
                  <c:v>34026.85095</c:v>
                </c:pt>
                <c:pt idx="158">
                  <c:v>7029.6839833333297</c:v>
                </c:pt>
                <c:pt idx="159">
                  <c:v>16977.8107166667</c:v>
                </c:pt>
                <c:pt idx="160">
                  <c:v>12036.2185166667</c:v>
                </c:pt>
                <c:pt idx="161">
                  <c:v>3115.9562333333301</c:v>
                </c:pt>
                <c:pt idx="162">
                  <c:v>162491.88644999999</c:v>
                </c:pt>
                <c:pt idx="163">
                  <c:v>84247.829549999995</c:v>
                </c:pt>
                <c:pt idx="164">
                  <c:v>39433.032966666702</c:v>
                </c:pt>
                <c:pt idx="165">
                  <c:v>14656.670550000001</c:v>
                </c:pt>
                <c:pt idx="166">
                  <c:v>18070.993066666699</c:v>
                </c:pt>
                <c:pt idx="167">
                  <c:v>41083.82965</c:v>
                </c:pt>
                <c:pt idx="168">
                  <c:v>21848.422200000001</c:v>
                </c:pt>
                <c:pt idx="169">
                  <c:v>8052.7727833333302</c:v>
                </c:pt>
                <c:pt idx="170">
                  <c:v>293439.00910000002</c:v>
                </c:pt>
                <c:pt idx="171">
                  <c:v>91782.156499999997</c:v>
                </c:pt>
                <c:pt idx="172">
                  <c:v>2875.7602166666702</c:v>
                </c:pt>
                <c:pt idx="173">
                  <c:v>28029.901683333301</c:v>
                </c:pt>
                <c:pt idx="174">
                  <c:v>99770.435233333294</c:v>
                </c:pt>
                <c:pt idx="175">
                  <c:v>8892.3422333333292</c:v>
                </c:pt>
                <c:pt idx="176">
                  <c:v>49850.919833333297</c:v>
                </c:pt>
                <c:pt idx="177">
                  <c:v>9406.9492166666696</c:v>
                </c:pt>
                <c:pt idx="178">
                  <c:v>168397.97750000001</c:v>
                </c:pt>
                <c:pt idx="179">
                  <c:v>6094.5511999999999</c:v>
                </c:pt>
                <c:pt idx="180">
                  <c:v>3735.3922333333298</c:v>
                </c:pt>
                <c:pt idx="181">
                  <c:v>62647.732600000003</c:v>
                </c:pt>
                <c:pt idx="182">
                  <c:v>30784.0703666667</c:v>
                </c:pt>
                <c:pt idx="183">
                  <c:v>23503.6705</c:v>
                </c:pt>
                <c:pt idx="184">
                  <c:v>112917.901083333</c:v>
                </c:pt>
                <c:pt idx="185">
                  <c:v>9019.1048499999997</c:v>
                </c:pt>
                <c:pt idx="186">
                  <c:v>9828.3888833333294</c:v>
                </c:pt>
                <c:pt idx="187">
                  <c:v>4643.24301666667</c:v>
                </c:pt>
                <c:pt idx="188">
                  <c:v>7239.16456666667</c:v>
                </c:pt>
                <c:pt idx="189">
                  <c:v>23968.117616666699</c:v>
                </c:pt>
                <c:pt idx="190">
                  <c:v>103874.87321666699</c:v>
                </c:pt>
                <c:pt idx="191">
                  <c:v>9725.25788333333</c:v>
                </c:pt>
                <c:pt idx="192">
                  <c:v>10258.171333333299</c:v>
                </c:pt>
                <c:pt idx="193">
                  <c:v>8938.5054666666692</c:v>
                </c:pt>
                <c:pt idx="194">
                  <c:v>2275.4922833333299</c:v>
                </c:pt>
                <c:pt idx="195">
                  <c:v>27136.524000000001</c:v>
                </c:pt>
                <c:pt idx="196">
                  <c:v>566667.73426666704</c:v>
                </c:pt>
                <c:pt idx="197">
                  <c:v>39665.863133333303</c:v>
                </c:pt>
                <c:pt idx="198">
                  <c:v>12177.4789</c:v>
                </c:pt>
                <c:pt idx="199">
                  <c:v>1011.6803333333301</c:v>
                </c:pt>
                <c:pt idx="200">
                  <c:v>7496.6676166666703</c:v>
                </c:pt>
                <c:pt idx="201">
                  <c:v>3152.0998500000001</c:v>
                </c:pt>
                <c:pt idx="202">
                  <c:v>4620.4421499999999</c:v>
                </c:pt>
                <c:pt idx="203">
                  <c:v>17609.234433333299</c:v>
                </c:pt>
                <c:pt idx="204">
                  <c:v>3012.6061666666701</c:v>
                </c:pt>
                <c:pt idx="205">
                  <c:v>10215.2096</c:v>
                </c:pt>
                <c:pt idx="206">
                  <c:v>39956.703249999999</c:v>
                </c:pt>
                <c:pt idx="207">
                  <c:v>131658.39975000001</c:v>
                </c:pt>
                <c:pt idx="208">
                  <c:v>26104.905633333299</c:v>
                </c:pt>
                <c:pt idx="209">
                  <c:v>30591.495500000001</c:v>
                </c:pt>
                <c:pt idx="210">
                  <c:v>15633.55335</c:v>
                </c:pt>
                <c:pt idx="211">
                  <c:v>13584.283433333299</c:v>
                </c:pt>
                <c:pt idx="212">
                  <c:v>56200.968050000003</c:v>
                </c:pt>
                <c:pt idx="213">
                  <c:v>6949.1250833333297</c:v>
                </c:pt>
                <c:pt idx="214">
                  <c:v>7868.7105166666697</c:v>
                </c:pt>
                <c:pt idx="215">
                  <c:v>41882.619550000003</c:v>
                </c:pt>
                <c:pt idx="216">
                  <c:v>130560.50985</c:v>
                </c:pt>
                <c:pt idx="217">
                  <c:v>34143.103566666701</c:v>
                </c:pt>
                <c:pt idx="218">
                  <c:v>33036.331283333297</c:v>
                </c:pt>
                <c:pt idx="219">
                  <c:v>11565.260966666699</c:v>
                </c:pt>
                <c:pt idx="220">
                  <c:v>19244.959716666701</c:v>
                </c:pt>
                <c:pt idx="221">
                  <c:v>9560.6893166666705</c:v>
                </c:pt>
                <c:pt idx="222">
                  <c:v>4227.3524833333304</c:v>
                </c:pt>
                <c:pt idx="223">
                  <c:v>20058.739033333299</c:v>
                </c:pt>
                <c:pt idx="224">
                  <c:v>21285.7333</c:v>
                </c:pt>
                <c:pt idx="225">
                  <c:v>16191.40575</c:v>
                </c:pt>
                <c:pt idx="226">
                  <c:v>33777.106549999997</c:v>
                </c:pt>
                <c:pt idx="227">
                  <c:v>50887.383699999998</c:v>
                </c:pt>
                <c:pt idx="228">
                  <c:v>10042.3287</c:v>
                </c:pt>
                <c:pt idx="229">
                  <c:v>5102.7216166666703</c:v>
                </c:pt>
                <c:pt idx="230">
                  <c:v>11038.24545</c:v>
                </c:pt>
                <c:pt idx="231">
                  <c:v>9477.6754166666706</c:v>
                </c:pt>
                <c:pt idx="232">
                  <c:v>120871.081933333</c:v>
                </c:pt>
                <c:pt idx="233">
                  <c:v>18927.232400000001</c:v>
                </c:pt>
                <c:pt idx="234">
                  <c:v>118737.2988</c:v>
                </c:pt>
                <c:pt idx="235">
                  <c:v>0</c:v>
                </c:pt>
                <c:pt idx="236">
                  <c:v>11690.2257333333</c:v>
                </c:pt>
                <c:pt idx="237">
                  <c:v>7916.6463333333304</c:v>
                </c:pt>
                <c:pt idx="238">
                  <c:v>6683.5205500000002</c:v>
                </c:pt>
                <c:pt idx="239">
                  <c:v>78313.003433333302</c:v>
                </c:pt>
                <c:pt idx="240">
                  <c:v>95069.418983333293</c:v>
                </c:pt>
                <c:pt idx="241">
                  <c:v>19741.551599999999</c:v>
                </c:pt>
                <c:pt idx="242">
                  <c:v>10261.7692333333</c:v>
                </c:pt>
                <c:pt idx="243">
                  <c:v>15084.146633333299</c:v>
                </c:pt>
                <c:pt idx="244">
                  <c:v>9274.1612499999992</c:v>
                </c:pt>
                <c:pt idx="245">
                  <c:v>12784.428016666699</c:v>
                </c:pt>
                <c:pt idx="246">
                  <c:v>16652.581483333299</c:v>
                </c:pt>
                <c:pt idx="247">
                  <c:v>5961.6119833333296</c:v>
                </c:pt>
                <c:pt idx="248">
                  <c:v>10921.136</c:v>
                </c:pt>
                <c:pt idx="249">
                  <c:v>5470.6769000000004</c:v>
                </c:pt>
                <c:pt idx="250">
                  <c:v>7867.1928166666703</c:v>
                </c:pt>
                <c:pt idx="251">
                  <c:v>4188.1588166666697</c:v>
                </c:pt>
                <c:pt idx="252">
                  <c:v>50345.043316666699</c:v>
                </c:pt>
                <c:pt idx="253">
                  <c:v>22366.107349999998</c:v>
                </c:pt>
                <c:pt idx="254">
                  <c:v>66883.353000000003</c:v>
                </c:pt>
                <c:pt idx="255">
                  <c:v>21578.343850000001</c:v>
                </c:pt>
                <c:pt idx="256">
                  <c:v>9276.7260666666698</c:v>
                </c:pt>
                <c:pt idx="257">
                  <c:v>12196.1926833333</c:v>
                </c:pt>
                <c:pt idx="258">
                  <c:v>13437.982099999999</c:v>
                </c:pt>
                <c:pt idx="259">
                  <c:v>3444.07915</c:v>
                </c:pt>
                <c:pt idx="260">
                  <c:v>19825.449649999999</c:v>
                </c:pt>
                <c:pt idx="261">
                  <c:v>39190.889883333301</c:v>
                </c:pt>
                <c:pt idx="262">
                  <c:v>21557.020733333298</c:v>
                </c:pt>
                <c:pt idx="263">
                  <c:v>2462.5979499999999</c:v>
                </c:pt>
                <c:pt idx="264">
                  <c:v>7363.0987333333296</c:v>
                </c:pt>
                <c:pt idx="265">
                  <c:v>16104.3359666667</c:v>
                </c:pt>
                <c:pt idx="266">
                  <c:v>17457.998233333299</c:v>
                </c:pt>
                <c:pt idx="267">
                  <c:v>34326.7201333333</c:v>
                </c:pt>
                <c:pt idx="268">
                  <c:v>34643.6198</c:v>
                </c:pt>
                <c:pt idx="269">
                  <c:v>39934.689966666701</c:v>
                </c:pt>
                <c:pt idx="270">
                  <c:v>69811.921749999994</c:v>
                </c:pt>
                <c:pt idx="271">
                  <c:v>39100.2826333333</c:v>
                </c:pt>
                <c:pt idx="272">
                  <c:v>15978.9819833333</c:v>
                </c:pt>
                <c:pt idx="273">
                  <c:v>31035.958816666702</c:v>
                </c:pt>
                <c:pt idx="274">
                  <c:v>19032.733700000001</c:v>
                </c:pt>
                <c:pt idx="275">
                  <c:v>39312.270583333302</c:v>
                </c:pt>
                <c:pt idx="276">
                  <c:v>21709.075499999999</c:v>
                </c:pt>
                <c:pt idx="277">
                  <c:v>16924.715433333298</c:v>
                </c:pt>
                <c:pt idx="278">
                  <c:v>27408.3204833333</c:v>
                </c:pt>
                <c:pt idx="279">
                  <c:v>148167.658833333</c:v>
                </c:pt>
                <c:pt idx="280">
                  <c:v>687185.38386666705</c:v>
                </c:pt>
                <c:pt idx="281">
                  <c:v>30807.368966666701</c:v>
                </c:pt>
                <c:pt idx="282">
                  <c:v>159322.78838333301</c:v>
                </c:pt>
                <c:pt idx="283">
                  <c:v>194740.83470000001</c:v>
                </c:pt>
                <c:pt idx="284">
                  <c:v>72725.752233333304</c:v>
                </c:pt>
                <c:pt idx="285">
                  <c:v>349127.920483333</c:v>
                </c:pt>
                <c:pt idx="286">
                  <c:v>682126.317216667</c:v>
                </c:pt>
                <c:pt idx="287">
                  <c:v>41777.158283333301</c:v>
                </c:pt>
                <c:pt idx="288">
                  <c:v>106346.75745</c:v>
                </c:pt>
                <c:pt idx="289">
                  <c:v>542301.87294999999</c:v>
                </c:pt>
                <c:pt idx="290">
                  <c:v>51145.306649999999</c:v>
                </c:pt>
                <c:pt idx="291">
                  <c:v>5747.4036500000002</c:v>
                </c:pt>
                <c:pt idx="292">
                  <c:v>5497.9731000000002</c:v>
                </c:pt>
                <c:pt idx="293">
                  <c:v>9652.0649166666699</c:v>
                </c:pt>
                <c:pt idx="294">
                  <c:v>80174.218683333296</c:v>
                </c:pt>
                <c:pt idx="295">
                  <c:v>267714.99080000003</c:v>
                </c:pt>
                <c:pt idx="296">
                  <c:v>163042.38393333301</c:v>
                </c:pt>
                <c:pt idx="297">
                  <c:v>202763.0331</c:v>
                </c:pt>
                <c:pt idx="298">
                  <c:v>433261.988533333</c:v>
                </c:pt>
                <c:pt idx="299">
                  <c:v>6495.2074000000002</c:v>
                </c:pt>
                <c:pt idx="300">
                  <c:v>77619.5710666667</c:v>
                </c:pt>
                <c:pt idx="301">
                  <c:v>126359.598733333</c:v>
                </c:pt>
                <c:pt idx="302">
                  <c:v>50349.831433333296</c:v>
                </c:pt>
                <c:pt idx="303">
                  <c:v>430338.54416666698</c:v>
                </c:pt>
                <c:pt idx="304">
                  <c:v>15175.1997333333</c:v>
                </c:pt>
                <c:pt idx="305">
                  <c:v>29441.2019666667</c:v>
                </c:pt>
                <c:pt idx="306">
                  <c:v>8278.5612666666693</c:v>
                </c:pt>
                <c:pt idx="307">
                  <c:v>162323.14926666699</c:v>
                </c:pt>
                <c:pt idx="308">
                  <c:v>67321.007783333305</c:v>
                </c:pt>
                <c:pt idx="309">
                  <c:v>41492.651749999997</c:v>
                </c:pt>
                <c:pt idx="310">
                  <c:v>11060.2188333333</c:v>
                </c:pt>
                <c:pt idx="311">
                  <c:v>22283.5072833333</c:v>
                </c:pt>
                <c:pt idx="312">
                  <c:v>133249.35509999999</c:v>
                </c:pt>
                <c:pt idx="313">
                  <c:v>13208.188416666701</c:v>
                </c:pt>
                <c:pt idx="314">
                  <c:v>17300.972516666701</c:v>
                </c:pt>
                <c:pt idx="315">
                  <c:v>18321.500616666701</c:v>
                </c:pt>
                <c:pt idx="316">
                  <c:v>1317185.8335333299</c:v>
                </c:pt>
                <c:pt idx="317">
                  <c:v>22152.406933333299</c:v>
                </c:pt>
                <c:pt idx="318">
                  <c:v>4365.0728499999996</c:v>
                </c:pt>
                <c:pt idx="319">
                  <c:v>24158.022516666701</c:v>
                </c:pt>
                <c:pt idx="320">
                  <c:v>20051.988733333299</c:v>
                </c:pt>
                <c:pt idx="321">
                  <c:v>12975.722166666699</c:v>
                </c:pt>
                <c:pt idx="322">
                  <c:v>11572.670533333299</c:v>
                </c:pt>
                <c:pt idx="323">
                  <c:v>1305449.5555833301</c:v>
                </c:pt>
                <c:pt idx="324">
                  <c:v>386764.49680000002</c:v>
                </c:pt>
                <c:pt idx="325">
                  <c:v>198626.18373333299</c:v>
                </c:pt>
                <c:pt idx="326">
                  <c:v>15557.524299999999</c:v>
                </c:pt>
                <c:pt idx="327">
                  <c:v>36417.228199999998</c:v>
                </c:pt>
                <c:pt idx="328">
                  <c:v>80609.362500000003</c:v>
                </c:pt>
                <c:pt idx="329">
                  <c:v>120873.071816667</c:v>
                </c:pt>
                <c:pt idx="330">
                  <c:v>190470.84711666699</c:v>
                </c:pt>
                <c:pt idx="331">
                  <c:v>381463.72191666701</c:v>
                </c:pt>
                <c:pt idx="332">
                  <c:v>281645.87173333298</c:v>
                </c:pt>
                <c:pt idx="333">
                  <c:v>3449.70186666667</c:v>
                </c:pt>
                <c:pt idx="334">
                  <c:v>35051.918783333298</c:v>
                </c:pt>
                <c:pt idx="335">
                  <c:v>11361.6173</c:v>
                </c:pt>
                <c:pt idx="336">
                  <c:v>36058.245816666698</c:v>
                </c:pt>
                <c:pt idx="337">
                  <c:v>186696.61933333299</c:v>
                </c:pt>
                <c:pt idx="338">
                  <c:v>18668.151333333299</c:v>
                </c:pt>
                <c:pt idx="339">
                  <c:v>15342.114883333301</c:v>
                </c:pt>
                <c:pt idx="340">
                  <c:v>21630.1973666667</c:v>
                </c:pt>
                <c:pt idx="341">
                  <c:v>13443.782716666699</c:v>
                </c:pt>
                <c:pt idx="342">
                  <c:v>14033.381883333301</c:v>
                </c:pt>
                <c:pt idx="343">
                  <c:v>26324.367450000002</c:v>
                </c:pt>
                <c:pt idx="344">
                  <c:v>4371.8626666666696</c:v>
                </c:pt>
                <c:pt idx="345">
                  <c:v>20604.759466666699</c:v>
                </c:pt>
                <c:pt idx="346">
                  <c:v>46898.557000000001</c:v>
                </c:pt>
                <c:pt idx="347">
                  <c:v>361177.79875000002</c:v>
                </c:pt>
                <c:pt idx="348">
                  <c:v>7788.7803000000004</c:v>
                </c:pt>
                <c:pt idx="349">
                  <c:v>61586.131549999998</c:v>
                </c:pt>
                <c:pt idx="350">
                  <c:v>17861.964199999999</c:v>
                </c:pt>
                <c:pt idx="351">
                  <c:v>24752.436966666701</c:v>
                </c:pt>
                <c:pt idx="352">
                  <c:v>38748.854116666698</c:v>
                </c:pt>
                <c:pt idx="353">
                  <c:v>22130.278133333301</c:v>
                </c:pt>
                <c:pt idx="354">
                  <c:v>10636.4351166667</c:v>
                </c:pt>
                <c:pt idx="355">
                  <c:v>59351.526966666701</c:v>
                </c:pt>
                <c:pt idx="356">
                  <c:v>27153.894649999998</c:v>
                </c:pt>
                <c:pt idx="357">
                  <c:v>5535.3569166666703</c:v>
                </c:pt>
                <c:pt idx="358">
                  <c:v>11512.6742333333</c:v>
                </c:pt>
                <c:pt idx="359">
                  <c:v>4599.4347166666703</c:v>
                </c:pt>
                <c:pt idx="360">
                  <c:v>14265.01175</c:v>
                </c:pt>
                <c:pt idx="361">
                  <c:v>3727.9400833333302</c:v>
                </c:pt>
                <c:pt idx="362">
                  <c:v>0</c:v>
                </c:pt>
                <c:pt idx="363">
                  <c:v>4645.0154833333299</c:v>
                </c:pt>
                <c:pt idx="364">
                  <c:v>5770.7857833333301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C8-4116-ABCD-CBF5F4440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033016"/>
        <c:axId val="282034000"/>
      </c:lineChart>
      <c:dateAx>
        <c:axId val="282033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34000"/>
        <c:crosses val="autoZero"/>
        <c:auto val="1"/>
        <c:lblOffset val="100"/>
        <c:baseTimeUnit val="days"/>
      </c:dateAx>
      <c:valAx>
        <c:axId val="28203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3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8E944-CCFE-4AA9-8597-215025933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063B6C-E7A2-480E-9DA1-133D64C614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222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279DB-BF72-4C0D-835B-7BA4B98B6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906F6-3521-43DC-A9FF-EF05F9786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1080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Türkçe</dc:title>
  <dc:creator>Frederik Peiniger</dc:creator>
  <cp:lastModifiedBy>Frederik Peiniger</cp:lastModifiedBy>
  <cp:revision>1</cp:revision>
  <dcterms:created xsi:type="dcterms:W3CDTF">2020-01-28T11:11:29Z</dcterms:created>
  <dcterms:modified xsi:type="dcterms:W3CDTF">2020-01-28T11:11:35Z</dcterms:modified>
</cp:coreProperties>
</file>