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3102625</c:v>
                </c:pt>
                <c:pt idx="1">
                  <c:v>5992133</c:v>
                </c:pt>
                <c:pt idx="2">
                  <c:v>5454153</c:v>
                </c:pt>
                <c:pt idx="3">
                  <c:v>4795195</c:v>
                </c:pt>
                <c:pt idx="4">
                  <c:v>4299234</c:v>
                </c:pt>
                <c:pt idx="5">
                  <c:v>2429114</c:v>
                </c:pt>
                <c:pt idx="6">
                  <c:v>2143785</c:v>
                </c:pt>
                <c:pt idx="7">
                  <c:v>2150092</c:v>
                </c:pt>
                <c:pt idx="8">
                  <c:v>800806</c:v>
                </c:pt>
                <c:pt idx="9">
                  <c:v>2756840</c:v>
                </c:pt>
                <c:pt idx="10">
                  <c:v>5615085</c:v>
                </c:pt>
                <c:pt idx="11">
                  <c:v>3781934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95-46CE-810F-97257B3DE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89088"/>
        <c:axId val="331690728"/>
      </c:lineChart>
      <c:dateAx>
        <c:axId val="33168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90728"/>
        <c:crosses val="autoZero"/>
        <c:auto val="1"/>
        <c:lblOffset val="100"/>
        <c:baseTimeUnit val="months"/>
      </c:dateAx>
      <c:valAx>
        <c:axId val="33169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8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74B7-B637-4E2E-8699-9DC815B07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C42F8-4746-4C56-871B-BD86D47F74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668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534E8-491D-43D3-BB06-9791C0B2F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E4909-C089-4D95-AF96-A17E1356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821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DW Türkçe</dc:title>
  <dc:creator>Frederik Peiniger</dc:creator>
  <cp:lastModifiedBy>Frederik Peiniger</cp:lastModifiedBy>
  <cp:revision>1</cp:revision>
  <dcterms:created xsi:type="dcterms:W3CDTF">2020-01-28T11:10:02Z</dcterms:created>
  <dcterms:modified xsi:type="dcterms:W3CDTF">2020-01-28T11:10:07Z</dcterms:modified>
</cp:coreProperties>
</file>