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0.136161494428722</c:v>
                </c:pt>
                <c:pt idx="1">
                  <c:v>9.0094501333759805E-2</c:v>
                </c:pt>
                <c:pt idx="2">
                  <c:v>0.10900449449811001</c:v>
                </c:pt>
                <c:pt idx="3">
                  <c:v>0.382045269760377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6-4C33-9B92-C3345269F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796488"/>
        <c:axId val="328399408"/>
      </c:barChart>
      <c:catAx>
        <c:axId val="17579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99408"/>
        <c:crosses val="autoZero"/>
        <c:auto val="1"/>
        <c:lblAlgn val="ctr"/>
        <c:lblOffset val="100"/>
        <c:noMultiLvlLbl val="0"/>
      </c:catAx>
      <c:valAx>
        <c:axId val="32839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9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5555F-25DE-4C13-9AF3-8F1B5120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(Excl. videos with 0 views)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F1C56-C718-4DA3-B37F-B11D402048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5687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D2A82-D602-4CC3-89FB-62CB4242F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97F71-4F00-40F0-AB90-A54599ED1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74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(Excl. videos with 0 views)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(Excl. videos with 0 views) | DW Türkçe</dc:title>
  <dc:creator>Frederik Peiniger</dc:creator>
  <cp:lastModifiedBy>Frederik Peiniger</cp:lastModifiedBy>
  <cp:revision>1</cp:revision>
  <dcterms:created xsi:type="dcterms:W3CDTF">2020-01-28T11:08:37Z</dcterms:created>
  <dcterms:modified xsi:type="dcterms:W3CDTF">2020-01-28T11:08:42Z</dcterms:modified>
</cp:coreProperties>
</file>