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2978</c:v>
                </c:pt>
                <c:pt idx="1">
                  <c:v>143</c:v>
                </c:pt>
                <c:pt idx="2">
                  <c:v>1</c:v>
                </c:pt>
                <c:pt idx="3">
                  <c:v>1323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53-42CD-9A03-F8A8BDFFC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E53B-524C-4EFE-B91B-F8A4D141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(Excl. videos with 0 views)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F79931-E60C-4C32-A0BF-46A0BD1073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093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44B5D-6CCC-4279-8A41-0C17A8905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F39CC-B134-4D2C-A986-47F6B995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07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(Excl. videos with 0 views)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(Excl. videos with 0 views) | DW Türkçe</dc:title>
  <dc:creator>Frederik Peiniger</dc:creator>
  <cp:lastModifiedBy>Frederik Peiniger</cp:lastModifiedBy>
  <cp:revision>1</cp:revision>
  <dcterms:created xsi:type="dcterms:W3CDTF">2020-01-28T11:06:08Z</dcterms:created>
  <dcterms:modified xsi:type="dcterms:W3CDTF">2020-01-28T11:06:12Z</dcterms:modified>
</cp:coreProperties>
</file>