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cat>
            <c:multiLvlStrRef>
              <c:f>Sheet1!$A$1:$D$1</c:f>
            </c:multiLvlStrRef>
          </c:cat>
          <c:val>
            <c:numRef>
              <c:f>Sheet1!$A$2:$D$2</c:f>
            </c:numRef>
          </c:val>
          <c:extLst>
            <c:ext xmlns:c16="http://schemas.microsoft.com/office/drawing/2014/chart" uri="{C3380CC4-5D6E-409C-BE32-E72D297353CC}">
              <c16:uniqueId val="{00000000-9849-43DB-860E-A6D6658E2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F972-2326-416F-B351-82B8148B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(Excl. videos with 0 views)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20375A-70ED-45B7-8388-72F173B929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5890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49F31-D22F-4143-9048-DD5C38EEC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697B1-52A6-4976-B2C2-DC7FBD38D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272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(Excl. videos with 0 views)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(Excl. videos with 0 views) | DW Türkçe</dc:title>
  <dc:creator>Frederik Peiniger</dc:creator>
  <cp:lastModifiedBy>Frederik Peiniger</cp:lastModifiedBy>
  <cp:revision>1</cp:revision>
  <dcterms:created xsi:type="dcterms:W3CDTF">2020-01-28T11:05:21Z</dcterms:created>
  <dcterms:modified xsi:type="dcterms:W3CDTF">2020-01-28T11:05:27Z</dcterms:modified>
</cp:coreProperties>
</file>