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Sheet1!$B$2:$B$276</c:f>
            </c:numRef>
          </c:val>
          <c:smooth val="0"/>
          <c:extLst>
            <c:ext xmlns:c16="http://schemas.microsoft.com/office/drawing/2014/chart" uri="{C3380CC4-5D6E-409C-BE32-E72D297353CC}">
              <c16:uniqueId val="{00000000-A91A-4F75-AAD4-81D34F861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79152"/>
        <c:axId val="279182104"/>
      </c:lineChart>
      <c:catAx>
        <c:axId val="27917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82104"/>
        <c:crosses val="autoZero"/>
        <c:auto val="1"/>
        <c:lblAlgn val="ctr"/>
        <c:lblOffset val="100"/>
        <c:noMultiLvlLbl val="0"/>
      </c:catAx>
      <c:valAx>
        <c:axId val="27918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7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3CCF6-C60B-40BA-8096-802994669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E850D5-6001-49B6-BA78-097E86542D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542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3C9D1-7761-400F-947D-10CB74E8C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2A81D-F0F4-470D-8832-C34961DF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734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2020-01-27T17:24:15Z</dcterms:created>
  <dcterms:modified xsi:type="dcterms:W3CDTF">2020-01-27T17:24:20Z</dcterms:modified>
</cp:coreProperties>
</file>