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Sheet1!$B$2:$B$276</c:f>
            </c:numRef>
          </c:val>
          <c:smooth val="0"/>
          <c:extLst>
            <c:ext xmlns:c16="http://schemas.microsoft.com/office/drawing/2014/chart" uri="{C3380CC4-5D6E-409C-BE32-E72D297353CC}">
              <c16:uniqueId val="{00000000-2AC6-4428-BC21-CB78D6AD1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836536"/>
        <c:axId val="331838504"/>
      </c:lineChart>
      <c:catAx>
        <c:axId val="33183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38504"/>
        <c:crosses val="autoZero"/>
        <c:auto val="1"/>
        <c:lblAlgn val="ctr"/>
        <c:lblOffset val="100"/>
        <c:noMultiLvlLbl val="0"/>
      </c:catAx>
      <c:valAx>
        <c:axId val="33183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3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807B-60A5-47E4-B9BF-6F7485C4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34EF7-86F3-449F-AC10-0AA840707F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62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D5D8A-F666-418F-9E6A-BFF60454F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50638-3AC1-428F-8222-04A65BBD6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069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2020-01-27T17:13:55Z</dcterms:created>
  <dcterms:modified xsi:type="dcterms:W3CDTF">2020-01-27T17:14:00Z</dcterms:modified>
</cp:coreProperties>
</file>