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D098-4CC3-A57B-A72F6E48F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51064"/>
        <c:axId val="328251392"/>
      </c:lineChart>
      <c:catAx>
        <c:axId val="32825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51392"/>
        <c:crosses val="autoZero"/>
        <c:auto val="1"/>
        <c:lblAlgn val="ctr"/>
        <c:lblOffset val="100"/>
        <c:noMultiLvlLbl val="0"/>
      </c:catAx>
      <c:valAx>
        <c:axId val="32825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5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D99F-65A7-491F-801D-EC829B3BB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441F6-5AAB-44E0-A47A-D52AA75544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268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57749-0BFA-49D7-8B3D-E4E04B5A7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1A33B-9FCE-4E8E-B8C5-125DEE80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38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2020-01-27T17:00:02Z</dcterms:created>
  <dcterms:modified xsi:type="dcterms:W3CDTF">2020-01-27T17:00:06Z</dcterms:modified>
</cp:coreProperties>
</file>