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Sheet1!$A$2:$A$276</c:f>
            </c:multiLvlStrRef>
          </c:cat>
          <c:val>
            <c:numRef>
              <c:f>Sheet1!$B$2:$B$276</c:f>
            </c:numRef>
          </c:val>
          <c:smooth val="0"/>
          <c:extLst>
            <c:ext xmlns:c16="http://schemas.microsoft.com/office/drawing/2014/chart" uri="{C3380CC4-5D6E-409C-BE32-E72D297353CC}">
              <c16:uniqueId val="{00000000-CA75-4F28-8BCD-6D18F93E6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80104"/>
        <c:axId val="279741816"/>
      </c:lineChart>
      <c:catAx>
        <c:axId val="4278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41816"/>
        <c:crosses val="autoZero"/>
        <c:auto val="1"/>
        <c:lblAlgn val="ctr"/>
        <c:lblOffset val="100"/>
        <c:noMultiLvlLbl val="0"/>
      </c:catAx>
      <c:valAx>
        <c:axId val="27974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8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2879B-87EA-4259-A848-06942AA16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257945-F11F-4CE1-9CC0-129462EBF1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4291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4E1E1-20F9-4B39-8DF2-BD89E4E24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A8E62-493B-4622-AD7C-A25F45D84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9086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2020-01-27T16:57:30Z</dcterms:created>
  <dcterms:modified xsi:type="dcterms:W3CDTF">2020-01-27T16:57:34Z</dcterms:modified>
</cp:coreProperties>
</file>