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Sheet1!$B$2:$B$276</c:f>
            </c:numRef>
          </c:val>
          <c:smooth val="0"/>
          <c:extLst>
            <c:ext xmlns:c16="http://schemas.microsoft.com/office/drawing/2014/chart" uri="{C3380CC4-5D6E-409C-BE32-E72D297353CC}">
              <c16:uniqueId val="{00000000-D40B-43DE-B518-11E8C251CE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366592"/>
        <c:axId val="338365608"/>
      </c:lineChart>
      <c:catAx>
        <c:axId val="33836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65608"/>
        <c:crosses val="autoZero"/>
        <c:auto val="1"/>
        <c:lblAlgn val="ctr"/>
        <c:lblOffset val="100"/>
        <c:noMultiLvlLbl val="0"/>
      </c:catAx>
      <c:valAx>
        <c:axId val="33836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6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004E4-076C-4B86-93C3-17F65FB3F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Total Watch Time | DW Deutsch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C299B6-1BFF-4F01-8FE6-FA58DFE127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2682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D06E8-55FB-45FB-AC39-80241B67BC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F97B0-B0A7-484F-BCB8-AE68BD90D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2517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Insights: Total Watch Time | DW Deutsch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Insights: Total Watch Time | DW Deutsch</dc:title>
  <dc:creator>Frederik Peiniger</dc:creator>
  <cp:lastModifiedBy>Frederik Peiniger</cp:lastModifiedBy>
  <cp:revision>1</cp:revision>
  <dcterms:created xsi:type="dcterms:W3CDTF">2020-01-27T16:57:02Z</dcterms:created>
  <dcterms:modified xsi:type="dcterms:W3CDTF">2020-01-27T16:57:08Z</dcterms:modified>
</cp:coreProperties>
</file>