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Türkçe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43647</c:v>
                </c:pt>
                <c:pt idx="1">
                  <c:v>43678</c:v>
                </c:pt>
                <c:pt idx="2">
                  <c:v>43709</c:v>
                </c:pt>
                <c:pt idx="3">
                  <c:v>43739</c:v>
                </c:pt>
                <c:pt idx="4">
                  <c:v>43770</c:v>
                </c:pt>
                <c:pt idx="5">
                  <c:v>43800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386</c:v>
                </c:pt>
                <c:pt idx="1">
                  <c:v>415</c:v>
                </c:pt>
                <c:pt idx="2">
                  <c:v>334</c:v>
                </c:pt>
                <c:pt idx="3">
                  <c:v>450</c:v>
                </c:pt>
                <c:pt idx="4">
                  <c:v>375</c:v>
                </c:pt>
                <c:pt idx="5">
                  <c:v>334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AB-4153-BDA1-327A64FF3D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259184"/>
        <c:axId val="282255904"/>
      </c:lineChart>
      <c:dateAx>
        <c:axId val="282259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55904"/>
        <c:crosses val="autoZero"/>
        <c:auto val="1"/>
        <c:lblOffset val="100"/>
        <c:baseTimeUnit val="months"/>
      </c:dateAx>
      <c:valAx>
        <c:axId val="28225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5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C9924-7C8F-48F5-B630-2CAC77274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DW Türkçe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10F406-29E8-4C62-885D-3CBB5C0758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80568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91958-9FA4-48B8-BE5B-2C6FF7E46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A6EE3-1101-44CC-BFE3-9A03127A2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4223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| DW Türkçe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DW Türkçe</dc:title>
  <dc:creator>Frederik Peiniger</dc:creator>
  <cp:lastModifiedBy>Frederik Peiniger</cp:lastModifiedBy>
  <cp:revision>1</cp:revision>
  <dcterms:created xsi:type="dcterms:W3CDTF">2020-01-27T13:38:44Z</dcterms:created>
  <dcterms:modified xsi:type="dcterms:W3CDTF">2020-01-27T13:38:50Z</dcterms:modified>
</cp:coreProperties>
</file>