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Română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64</c:v>
                </c:pt>
                <c:pt idx="1">
                  <c:v>375</c:v>
                </c:pt>
                <c:pt idx="2">
                  <c:v>121</c:v>
                </c:pt>
                <c:pt idx="3">
                  <c:v>105</c:v>
                </c:pt>
                <c:pt idx="4">
                  <c:v>183</c:v>
                </c:pt>
                <c:pt idx="5">
                  <c:v>99</c:v>
                </c:pt>
                <c:pt idx="6">
                  <c:v>158</c:v>
                </c:pt>
                <c:pt idx="7">
                  <c:v>99</c:v>
                </c:pt>
                <c:pt idx="8">
                  <c:v>115</c:v>
                </c:pt>
                <c:pt idx="9">
                  <c:v>377</c:v>
                </c:pt>
                <c:pt idx="10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28-41AB-AEBA-DCEE3D2D0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391784"/>
        <c:axId val="303392112"/>
      </c:lineChart>
      <c:dateAx>
        <c:axId val="303391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92112"/>
        <c:crosses val="autoZero"/>
        <c:auto val="1"/>
        <c:lblOffset val="100"/>
        <c:baseTimeUnit val="months"/>
      </c:dateAx>
      <c:valAx>
        <c:axId val="30339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9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0E844-3B48-4B00-91B0-2FCBF021F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BF858F-7203-4DB6-96D8-82830C1229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1407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AC0FE-DAA1-43C6-A144-9D9BD5394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D1061-3BAC-423D-A1CA-B255B8F3B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59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DW Română</dc:title>
  <dc:creator>Frederik Peiniger</dc:creator>
  <cp:lastModifiedBy>Frederik Peiniger</cp:lastModifiedBy>
  <cp:revision>1</cp:revision>
  <dcterms:created xsi:type="dcterms:W3CDTF">2019-12-05T10:51:05Z</dcterms:created>
  <dcterms:modified xsi:type="dcterms:W3CDTF">2019-12-05T10:51:09Z</dcterms:modified>
</cp:coreProperties>
</file>