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Română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Sheet1!$A$2:$A$335</c:f>
              <c:numCache>
                <c:formatCode>m/d/yyyy</c:formatCode>
                <c:ptCount val="334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</c:numCache>
            </c:numRef>
          </c:cat>
          <c:val>
            <c:numRef>
              <c:f>Sheet1!$B$2:$B$335</c:f>
              <c:numCache>
                <c:formatCode>General</c:formatCode>
                <c:ptCount val="334"/>
                <c:pt idx="0">
                  <c:v>1798.3551333333301</c:v>
                </c:pt>
                <c:pt idx="1">
                  <c:v>0</c:v>
                </c:pt>
                <c:pt idx="2">
                  <c:v>1417.06553333333</c:v>
                </c:pt>
                <c:pt idx="3">
                  <c:v>8732.4709999999995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3395.4249</c:v>
                </c:pt>
                <c:pt idx="9">
                  <c:v>0</c:v>
                </c:pt>
                <c:pt idx="10">
                  <c:v>3330.1613666666699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415.25330000000002</c:v>
                </c:pt>
                <c:pt idx="15">
                  <c:v>0</c:v>
                </c:pt>
                <c:pt idx="16">
                  <c:v>0</c:v>
                </c:pt>
                <c:pt idx="17">
                  <c:v>18598.5723666667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1564.4078999999999</c:v>
                </c:pt>
                <c:pt idx="31">
                  <c:v>29541.005733333299</c:v>
                </c:pt>
                <c:pt idx="32">
                  <c:v>2694.3490666666698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5217277.0954333302</c:v>
                </c:pt>
                <c:pt idx="37">
                  <c:v>983.41423333333296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7940363.5968666701</c:v>
                </c:pt>
                <c:pt idx="44">
                  <c:v>4775.7959333333301</c:v>
                </c:pt>
                <c:pt idx="45">
                  <c:v>19918.3321666667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7386.9524000000001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2695.6748666666699</c:v>
                </c:pt>
                <c:pt idx="58">
                  <c:v>0</c:v>
                </c:pt>
                <c:pt idx="59">
                  <c:v>10049.6618666667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19492.347699999998</c:v>
                </c:pt>
                <c:pt idx="71">
                  <c:v>0</c:v>
                </c:pt>
                <c:pt idx="72">
                  <c:v>4511.5951666666697</c:v>
                </c:pt>
                <c:pt idx="73">
                  <c:v>13650.4378666667</c:v>
                </c:pt>
                <c:pt idx="74">
                  <c:v>0</c:v>
                </c:pt>
                <c:pt idx="75">
                  <c:v>0</c:v>
                </c:pt>
                <c:pt idx="76">
                  <c:v>67444.456900000005</c:v>
                </c:pt>
                <c:pt idx="77">
                  <c:v>7388.6363666666703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2318.6359000000002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16545.152766666699</c:v>
                </c:pt>
                <c:pt idx="88">
                  <c:v>396.31805000000003</c:v>
                </c:pt>
                <c:pt idx="89">
                  <c:v>0</c:v>
                </c:pt>
                <c:pt idx="90">
                  <c:v>0</c:v>
                </c:pt>
                <c:pt idx="91">
                  <c:v>8316.2546666666694</c:v>
                </c:pt>
                <c:pt idx="92">
                  <c:v>0</c:v>
                </c:pt>
                <c:pt idx="93">
                  <c:v>0</c:v>
                </c:pt>
                <c:pt idx="94">
                  <c:v>3164.5410666666698</c:v>
                </c:pt>
                <c:pt idx="95">
                  <c:v>0</c:v>
                </c:pt>
                <c:pt idx="96">
                  <c:v>8202.6481999999996</c:v>
                </c:pt>
                <c:pt idx="97">
                  <c:v>7475.1176166666701</c:v>
                </c:pt>
                <c:pt idx="98">
                  <c:v>2526.2809999999999</c:v>
                </c:pt>
                <c:pt idx="99">
                  <c:v>2086.80483333333</c:v>
                </c:pt>
                <c:pt idx="100">
                  <c:v>520.92186666666703</c:v>
                </c:pt>
                <c:pt idx="101">
                  <c:v>28467.664700000001</c:v>
                </c:pt>
                <c:pt idx="102">
                  <c:v>0</c:v>
                </c:pt>
                <c:pt idx="103">
                  <c:v>0</c:v>
                </c:pt>
                <c:pt idx="104">
                  <c:v>959.11501666666697</c:v>
                </c:pt>
                <c:pt idx="105">
                  <c:v>474142.41136666702</c:v>
                </c:pt>
                <c:pt idx="106">
                  <c:v>473552.34296666703</c:v>
                </c:pt>
                <c:pt idx="107">
                  <c:v>1480.2294999999999</c:v>
                </c:pt>
                <c:pt idx="108">
                  <c:v>195.270283333333</c:v>
                </c:pt>
                <c:pt idx="109">
                  <c:v>489.606333333333</c:v>
                </c:pt>
                <c:pt idx="110">
                  <c:v>0</c:v>
                </c:pt>
                <c:pt idx="111">
                  <c:v>0</c:v>
                </c:pt>
                <c:pt idx="112">
                  <c:v>2388.7207333333299</c:v>
                </c:pt>
                <c:pt idx="113">
                  <c:v>2789.4810333333298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18817.595433333299</c:v>
                </c:pt>
                <c:pt idx="119">
                  <c:v>2406.0918333333302</c:v>
                </c:pt>
                <c:pt idx="120">
                  <c:v>7515.951</c:v>
                </c:pt>
                <c:pt idx="121">
                  <c:v>0</c:v>
                </c:pt>
                <c:pt idx="122">
                  <c:v>0</c:v>
                </c:pt>
                <c:pt idx="123">
                  <c:v>7241.2620500000003</c:v>
                </c:pt>
                <c:pt idx="124">
                  <c:v>0</c:v>
                </c:pt>
                <c:pt idx="125">
                  <c:v>0</c:v>
                </c:pt>
                <c:pt idx="126">
                  <c:v>2938.9859666666698</c:v>
                </c:pt>
                <c:pt idx="127">
                  <c:v>898674.267666667</c:v>
                </c:pt>
                <c:pt idx="128">
                  <c:v>1910.1393166666701</c:v>
                </c:pt>
                <c:pt idx="129">
                  <c:v>4373.9810833333304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87019.564166666707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5936.4537333333301</c:v>
                </c:pt>
                <c:pt idx="142">
                  <c:v>0</c:v>
                </c:pt>
                <c:pt idx="143">
                  <c:v>29163.881733333299</c:v>
                </c:pt>
                <c:pt idx="144">
                  <c:v>0</c:v>
                </c:pt>
                <c:pt idx="145">
                  <c:v>4076.15623333333</c:v>
                </c:pt>
                <c:pt idx="146">
                  <c:v>0</c:v>
                </c:pt>
                <c:pt idx="147">
                  <c:v>2328.69716666667</c:v>
                </c:pt>
                <c:pt idx="148">
                  <c:v>2571.7907</c:v>
                </c:pt>
                <c:pt idx="149">
                  <c:v>0</c:v>
                </c:pt>
                <c:pt idx="150">
                  <c:v>11383.2021166667</c:v>
                </c:pt>
                <c:pt idx="151">
                  <c:v>0</c:v>
                </c:pt>
                <c:pt idx="152">
                  <c:v>414.31543333333298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1707.64446666667</c:v>
                </c:pt>
                <c:pt idx="157">
                  <c:v>3509.4047333333301</c:v>
                </c:pt>
                <c:pt idx="158">
                  <c:v>0</c:v>
                </c:pt>
                <c:pt idx="159">
                  <c:v>0</c:v>
                </c:pt>
                <c:pt idx="160">
                  <c:v>6967.7517666666699</c:v>
                </c:pt>
                <c:pt idx="161">
                  <c:v>0</c:v>
                </c:pt>
                <c:pt idx="162">
                  <c:v>0</c:v>
                </c:pt>
                <c:pt idx="163">
                  <c:v>13353.3569333333</c:v>
                </c:pt>
                <c:pt idx="164">
                  <c:v>842.05889999999999</c:v>
                </c:pt>
                <c:pt idx="165">
                  <c:v>1072.7816166666701</c:v>
                </c:pt>
                <c:pt idx="166">
                  <c:v>1723.56115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9985.4627999999993</c:v>
                </c:pt>
                <c:pt idx="172">
                  <c:v>431.28163333333299</c:v>
                </c:pt>
                <c:pt idx="173">
                  <c:v>964.59253333333299</c:v>
                </c:pt>
                <c:pt idx="174">
                  <c:v>1602.2306166666699</c:v>
                </c:pt>
                <c:pt idx="175">
                  <c:v>0</c:v>
                </c:pt>
                <c:pt idx="176">
                  <c:v>0</c:v>
                </c:pt>
                <c:pt idx="177">
                  <c:v>1895.43535</c:v>
                </c:pt>
                <c:pt idx="178">
                  <c:v>68585.395166666698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10049.281783333299</c:v>
                </c:pt>
                <c:pt idx="186">
                  <c:v>1657.9896000000001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74447.973316666699</c:v>
                </c:pt>
                <c:pt idx="192">
                  <c:v>2929.2960333333299</c:v>
                </c:pt>
                <c:pt idx="193">
                  <c:v>1239.6096500000001</c:v>
                </c:pt>
                <c:pt idx="194">
                  <c:v>0</c:v>
                </c:pt>
                <c:pt idx="195">
                  <c:v>0</c:v>
                </c:pt>
                <c:pt idx="196">
                  <c:v>1844.75526666667</c:v>
                </c:pt>
                <c:pt idx="197">
                  <c:v>0</c:v>
                </c:pt>
                <c:pt idx="198">
                  <c:v>1625885.2847</c:v>
                </c:pt>
                <c:pt idx="199">
                  <c:v>4560.6192166666697</c:v>
                </c:pt>
                <c:pt idx="200">
                  <c:v>0</c:v>
                </c:pt>
                <c:pt idx="201">
                  <c:v>0</c:v>
                </c:pt>
                <c:pt idx="202">
                  <c:v>234440.29310000001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23287.332699999999</c:v>
                </c:pt>
                <c:pt idx="220">
                  <c:v>2802.2392666666701</c:v>
                </c:pt>
                <c:pt idx="221">
                  <c:v>3909.0895333333301</c:v>
                </c:pt>
                <c:pt idx="222">
                  <c:v>0</c:v>
                </c:pt>
                <c:pt idx="223">
                  <c:v>0</c:v>
                </c:pt>
                <c:pt idx="224">
                  <c:v>75696.348333333299</c:v>
                </c:pt>
                <c:pt idx="225">
                  <c:v>0</c:v>
                </c:pt>
                <c:pt idx="226">
                  <c:v>2421.2012500000001</c:v>
                </c:pt>
                <c:pt idx="227">
                  <c:v>0</c:v>
                </c:pt>
                <c:pt idx="228">
                  <c:v>651.412016666667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4119.3338000000003</c:v>
                </c:pt>
                <c:pt idx="233">
                  <c:v>0</c:v>
                </c:pt>
                <c:pt idx="234">
                  <c:v>2212.7934500000001</c:v>
                </c:pt>
                <c:pt idx="235">
                  <c:v>336.21406666666701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5079.45705</c:v>
                </c:pt>
                <c:pt idx="242">
                  <c:v>1194.9388833333301</c:v>
                </c:pt>
                <c:pt idx="243">
                  <c:v>0</c:v>
                </c:pt>
                <c:pt idx="244">
                  <c:v>0</c:v>
                </c:pt>
                <c:pt idx="245">
                  <c:v>1519.26823333333</c:v>
                </c:pt>
                <c:pt idx="246">
                  <c:v>2812.8780000000002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4824.94761666667</c:v>
                </c:pt>
                <c:pt idx="254">
                  <c:v>0</c:v>
                </c:pt>
                <c:pt idx="255">
                  <c:v>495.43506666666701</c:v>
                </c:pt>
                <c:pt idx="256">
                  <c:v>159116.353083333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50007.491999999998</c:v>
                </c:pt>
                <c:pt idx="264">
                  <c:v>302.93119999999999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405.43369999999999</c:v>
                </c:pt>
                <c:pt idx="270">
                  <c:v>0</c:v>
                </c:pt>
                <c:pt idx="271">
                  <c:v>0</c:v>
                </c:pt>
                <c:pt idx="272">
                  <c:v>1044.6567</c:v>
                </c:pt>
                <c:pt idx="273">
                  <c:v>0</c:v>
                </c:pt>
                <c:pt idx="274">
                  <c:v>0</c:v>
                </c:pt>
                <c:pt idx="275">
                  <c:v>46915.628433333302</c:v>
                </c:pt>
                <c:pt idx="276">
                  <c:v>10362.622283333299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350161.8725</c:v>
                </c:pt>
                <c:pt idx="281">
                  <c:v>28332.71285</c:v>
                </c:pt>
                <c:pt idx="282">
                  <c:v>5907.4336999999996</c:v>
                </c:pt>
                <c:pt idx="283">
                  <c:v>6508.5251333333299</c:v>
                </c:pt>
                <c:pt idx="284">
                  <c:v>182.37946666666701</c:v>
                </c:pt>
                <c:pt idx="285">
                  <c:v>0</c:v>
                </c:pt>
                <c:pt idx="286">
                  <c:v>2159.4589833333298</c:v>
                </c:pt>
                <c:pt idx="287">
                  <c:v>7496.8283166666697</c:v>
                </c:pt>
                <c:pt idx="288">
                  <c:v>0</c:v>
                </c:pt>
                <c:pt idx="289">
                  <c:v>30996.7994666667</c:v>
                </c:pt>
                <c:pt idx="290">
                  <c:v>2398385.1194333299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17474.36535</c:v>
                </c:pt>
                <c:pt idx="295">
                  <c:v>367.17325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236.18684999999999</c:v>
                </c:pt>
                <c:pt idx="300">
                  <c:v>0</c:v>
                </c:pt>
                <c:pt idx="301">
                  <c:v>10578.341700000001</c:v>
                </c:pt>
                <c:pt idx="302">
                  <c:v>1631479.8301333301</c:v>
                </c:pt>
                <c:pt idx="303">
                  <c:v>198708.98823333299</c:v>
                </c:pt>
                <c:pt idx="304">
                  <c:v>28800.7601333333</c:v>
                </c:pt>
                <c:pt idx="305">
                  <c:v>79801.203800000003</c:v>
                </c:pt>
                <c:pt idx="306">
                  <c:v>22077.606466666701</c:v>
                </c:pt>
                <c:pt idx="307">
                  <c:v>11681.3448333333</c:v>
                </c:pt>
                <c:pt idx="308">
                  <c:v>0</c:v>
                </c:pt>
                <c:pt idx="309">
                  <c:v>0</c:v>
                </c:pt>
                <c:pt idx="310">
                  <c:v>115704.649466667</c:v>
                </c:pt>
                <c:pt idx="311">
                  <c:v>15230.4314666667</c:v>
                </c:pt>
                <c:pt idx="312">
                  <c:v>2623.7620666666699</c:v>
                </c:pt>
                <c:pt idx="313">
                  <c:v>0</c:v>
                </c:pt>
                <c:pt idx="314">
                  <c:v>36629.898933333301</c:v>
                </c:pt>
                <c:pt idx="315">
                  <c:v>4123.0725000000002</c:v>
                </c:pt>
                <c:pt idx="316">
                  <c:v>5532.5420666666696</c:v>
                </c:pt>
                <c:pt idx="317">
                  <c:v>4968.4016000000001</c:v>
                </c:pt>
                <c:pt idx="318">
                  <c:v>37401.437733333303</c:v>
                </c:pt>
                <c:pt idx="319">
                  <c:v>4738.2560999999996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503.50743333333298</c:v>
                </c:pt>
                <c:pt idx="325">
                  <c:v>40808.057800000002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2853.3562000000002</c:v>
                </c:pt>
                <c:pt idx="330">
                  <c:v>12619.0158333333</c:v>
                </c:pt>
                <c:pt idx="331">
                  <c:v>9191.3644999999997</c:v>
                </c:pt>
                <c:pt idx="332">
                  <c:v>0</c:v>
                </c:pt>
                <c:pt idx="33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30-45BD-92E9-EB8569CCDF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000168"/>
        <c:axId val="302993608"/>
      </c:lineChart>
      <c:dateAx>
        <c:axId val="303000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93608"/>
        <c:crosses val="autoZero"/>
        <c:auto val="1"/>
        <c:lblOffset val="100"/>
        <c:baseTimeUnit val="days"/>
      </c:dateAx>
      <c:valAx>
        <c:axId val="30299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0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FFC54-6668-426E-A6D6-A4B133C55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Insights: Total Watch Time | DW Română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180C78-4094-4E80-93FF-404F690908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52663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38315-D0FD-4349-9E1C-768AC9285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4EF401-B6E5-4C1C-B723-42750C987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6961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FB Insights: Total Watch Time | DW Română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Insights: Total Watch Time | DW Română</dc:title>
  <dc:creator>Frederik Peiniger</dc:creator>
  <cp:lastModifiedBy>Frederik Peiniger</cp:lastModifiedBy>
  <cp:revision>1</cp:revision>
  <dcterms:created xsi:type="dcterms:W3CDTF">2019-12-05T09:59:17Z</dcterms:created>
  <dcterms:modified xsi:type="dcterms:W3CDTF">2019-12-05T09:59:21Z</dcterms:modified>
</cp:coreProperties>
</file>