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Sheet1!$A$2:$A$335</c:f>
            </c:multiLvlStrRef>
          </c:cat>
          <c:val>
            <c:numRef>
              <c:f>Sheet1!$B$2:$B$335</c:f>
            </c:numRef>
          </c:val>
          <c:smooth val="0"/>
          <c:extLst>
            <c:ext xmlns:c16="http://schemas.microsoft.com/office/drawing/2014/chart" uri="{C3380CC4-5D6E-409C-BE32-E72D297353CC}">
              <c16:uniqueId val="{00000000-43D4-490F-AC15-75AFCE47C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87056"/>
        <c:axId val="297383120"/>
      </c:lineChart>
      <c:catAx>
        <c:axId val="29738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3120"/>
        <c:crosses val="autoZero"/>
        <c:auto val="1"/>
        <c:lblAlgn val="ctr"/>
        <c:lblOffset val="100"/>
        <c:noMultiLvlLbl val="0"/>
      </c:catAx>
      <c:valAx>
        <c:axId val="29738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98493-EA47-4D56-8142-0EED181B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EB0F1-6DF5-42BB-815D-826DF1C6F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330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0B416-8F6B-4900-8F1B-13C14E372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AE1E1-0568-408A-9073-C96ED7BB1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64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Română</dc:title>
  <dc:creator>Frederik Peiniger</dc:creator>
  <cp:lastModifiedBy>Frederik Peiniger</cp:lastModifiedBy>
  <cp:revision>1</cp:revision>
  <dcterms:created xsi:type="dcterms:W3CDTF">2019-12-05T09:58:54Z</dcterms:created>
  <dcterms:modified xsi:type="dcterms:W3CDTF">2019-12-05T09:58:58Z</dcterms:modified>
</cp:coreProperties>
</file>