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Română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38684</c:v>
                </c:pt>
                <c:pt idx="1">
                  <c:v>3309683</c:v>
                </c:pt>
                <c:pt idx="2">
                  <c:v>905927</c:v>
                </c:pt>
                <c:pt idx="3">
                  <c:v>869941</c:v>
                </c:pt>
                <c:pt idx="4">
                  <c:v>1042146</c:v>
                </c:pt>
                <c:pt idx="5">
                  <c:v>118031</c:v>
                </c:pt>
                <c:pt idx="6">
                  <c:v>1662512</c:v>
                </c:pt>
                <c:pt idx="7">
                  <c:v>730091</c:v>
                </c:pt>
                <c:pt idx="8">
                  <c:v>140238</c:v>
                </c:pt>
                <c:pt idx="9">
                  <c:v>2916227</c:v>
                </c:pt>
                <c:pt idx="10">
                  <c:v>1453148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6B-44B1-9D43-204499CE33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100168"/>
        <c:axId val="254096888"/>
      </c:lineChart>
      <c:dateAx>
        <c:axId val="254100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096888"/>
        <c:crosses val="autoZero"/>
        <c:auto val="1"/>
        <c:lblOffset val="100"/>
        <c:baseTimeUnit val="months"/>
      </c:dateAx>
      <c:valAx>
        <c:axId val="25409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10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E8873-DCA2-415C-9AC3-AE6F9065B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DW Română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0B6974-34FC-482F-A30E-D31241A591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5366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EADE4D-07E0-4112-8A1D-14C1E96B9E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01/01/2019 - 11/30/2019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403EA-A573-4DE2-ADA7-0230526E7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5090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Video Views | DW Română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Video Views | DW Română</dc:title>
  <dc:creator>Frederik Peiniger</dc:creator>
  <cp:lastModifiedBy>Frederik Peiniger</cp:lastModifiedBy>
  <cp:revision>1</cp:revision>
  <dcterms:created xsi:type="dcterms:W3CDTF">2019-12-05T09:57:03Z</dcterms:created>
  <dcterms:modified xsi:type="dcterms:W3CDTF">2019-12-05T09:57:09Z</dcterms:modified>
</cp:coreProperties>
</file>