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382</c:v>
                </c:pt>
                <c:pt idx="1">
                  <c:v>14</c:v>
                </c:pt>
                <c:pt idx="2">
                  <c:v>48</c:v>
                </c:pt>
                <c:pt idx="3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DB-4203-B511-53F87C726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14CEE-6D8A-4346-97BD-A1D253789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(Excl. videos with 0 views) | DW Română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943DE9-52EC-49D6-B027-6D0ABA4313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5937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ABEFC-A24C-420F-A201-340834C1B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817BF-37DE-4803-BA92-E8139F0B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91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(Excl. videos with 0 views) | DW Română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(Excl. videos with 0 views) | DW Română</dc:title>
  <dc:creator>Frederik Peiniger</dc:creator>
  <cp:lastModifiedBy>Frederik Peiniger</cp:lastModifiedBy>
  <cp:revision>1</cp:revision>
  <dcterms:created xsi:type="dcterms:W3CDTF">2019-12-05T09:54:49Z</dcterms:created>
  <dcterms:modified xsi:type="dcterms:W3CDTF">2019-12-05T09:54:54Z</dcterms:modified>
</cp:coreProperties>
</file>