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1462</c:v>
                </c:pt>
                <c:pt idx="1">
                  <c:v>89</c:v>
                </c:pt>
                <c:pt idx="2">
                  <c:v>141</c:v>
                </c:pt>
                <c:pt idx="3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6-4756-BD66-8CC7FA105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681A-615C-48F5-9653-B912EEB2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5B4DC-A3BA-4C03-945E-F9F3C37AD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5389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3CF1F-2F93-49C7-A2E1-1198D0D6F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10ECC-72DA-482E-9935-A4ED86E39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62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Română</dc:title>
  <dc:creator>Frederik Peiniger</dc:creator>
  <cp:lastModifiedBy>Frederik Peiniger</cp:lastModifiedBy>
  <cp:revision>1</cp:revision>
  <dcterms:created xsi:type="dcterms:W3CDTF">2019-12-05T09:53:35Z</dcterms:created>
  <dcterms:modified xsi:type="dcterms:W3CDTF">2019-12-05T09:53:39Z</dcterms:modified>
</cp:coreProperties>
</file>