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Română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0.208111507671109</c:v>
                </c:pt>
                <c:pt idx="1">
                  <c:v>0.21076310870996101</c:v>
                </c:pt>
                <c:pt idx="2">
                  <c:v>0.239915156806663</c:v>
                </c:pt>
                <c:pt idx="3">
                  <c:v>1.6686037092771699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51-46B2-9DDD-3331777AD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6737656"/>
        <c:axId val="176734376"/>
      </c:barChart>
      <c:catAx>
        <c:axId val="17673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34376"/>
        <c:crosses val="autoZero"/>
        <c:auto val="1"/>
        <c:lblAlgn val="ctr"/>
        <c:lblOffset val="100"/>
        <c:noMultiLvlLbl val="0"/>
      </c:catAx>
      <c:valAx>
        <c:axId val="17673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3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FB80D-9B64-40B6-B629-AA41AB8BD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(Excl. videos with 0 views) | DW Română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187417-5D03-4F6C-8129-42478F7A98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7682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8E1DA-D6AB-486A-9417-A143BA6A0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E3E65-E4B0-48F2-BDA5-3CBD9EF09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490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(Excl. videos with 0 views) | DW Română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(Excl. videos with 0 views) | DW Română</dc:title>
  <dc:creator>Frederik Peiniger</dc:creator>
  <cp:lastModifiedBy>Frederik Peiniger</cp:lastModifiedBy>
  <cp:revision>1</cp:revision>
  <dcterms:created xsi:type="dcterms:W3CDTF">2019-12-05T09:52:53Z</dcterms:created>
  <dcterms:modified xsi:type="dcterms:W3CDTF">2019-12-05T09:52:58Z</dcterms:modified>
</cp:coreProperties>
</file>