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37B3-48AE-8711-295E6BA6D1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193288"/>
        <c:axId val="294186400"/>
      </c:barChart>
      <c:catAx>
        <c:axId val="294193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86400"/>
        <c:crosses val="autoZero"/>
        <c:auto val="1"/>
        <c:lblAlgn val="ctr"/>
        <c:lblOffset val="100"/>
        <c:noMultiLvlLbl val="0"/>
      </c:catAx>
      <c:valAx>
        <c:axId val="294186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93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15F46-26C1-4788-98D4-4B8F21925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(Excl. videos with 0 views) | DW Română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2CF577-5628-4173-8084-9E982140C7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09025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6A755E-DDB6-46E0-BEAC-23FA5A1A01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01/01/2019 - 11/30/2019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281F09-3B59-4A2C-8D2B-B80AD55B8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9356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Post Type (Excl. videos with 0 views) | DW Română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(Excl. videos with 0 views) | DW Română</dc:title>
  <dc:creator>Frederik Peiniger</dc:creator>
  <cp:lastModifiedBy>Frederik Peiniger</cp:lastModifiedBy>
  <cp:revision>1</cp:revision>
  <dcterms:created xsi:type="dcterms:W3CDTF">2019-12-05T09:52:02Z</dcterms:created>
  <dcterms:modified xsi:type="dcterms:W3CDTF">2019-12-05T09:52:06Z</dcterms:modified>
</cp:coreProperties>
</file>