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Română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0.20824212713686999</c:v>
                </c:pt>
                <c:pt idx="1">
                  <c:v>0.21076310870996101</c:v>
                </c:pt>
                <c:pt idx="2">
                  <c:v>0.239915156806663</c:v>
                </c:pt>
                <c:pt idx="3">
                  <c:v>1.6686037092771699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1-44C6-B77D-C93AEA205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290464"/>
        <c:axId val="254289480"/>
      </c:barChart>
      <c:catAx>
        <c:axId val="25429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89480"/>
        <c:crosses val="autoZero"/>
        <c:auto val="1"/>
        <c:lblAlgn val="ctr"/>
        <c:lblOffset val="100"/>
        <c:noMultiLvlLbl val="0"/>
      </c:catAx>
      <c:valAx>
        <c:axId val="25428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9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7E32-E980-4561-A5F1-EC61505F3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(Excl. videos with 0 views)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6748CE-0903-4A73-A481-EC6C9F30CE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050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62BFB-1890-4605-95D8-956219E80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4752A-E507-4921-AB2B-4CF014595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18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(Excl. videos with 0 views)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(Excl. videos with 0 views) | DW Română</dc:title>
  <dc:creator>Frederik Peiniger</dc:creator>
  <cp:lastModifiedBy>Frederik Peiniger</cp:lastModifiedBy>
  <cp:revision>1</cp:revision>
  <dcterms:created xsi:type="dcterms:W3CDTF">2019-12-05T09:51:33Z</dcterms:created>
  <dcterms:modified xsi:type="dcterms:W3CDTF">2019-12-05T09:51:37Z</dcterms:modified>
</cp:coreProperties>
</file>