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Sheet1!$B$2:$B$5</c:f>
            </c:numRef>
          </c:val>
          <c:extLst>
            <c:ext xmlns:c16="http://schemas.microsoft.com/office/drawing/2014/chart" uri="{C3380CC4-5D6E-409C-BE32-E72D297353CC}">
              <c16:uniqueId val="{00000000-7BE0-47C1-813A-F409DBDC8B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54567256"/>
        <c:axId val="45534688"/>
      </c:barChart>
      <c:catAx>
        <c:axId val="254567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534688"/>
        <c:crosses val="autoZero"/>
        <c:auto val="1"/>
        <c:lblAlgn val="ctr"/>
        <c:lblOffset val="100"/>
        <c:noMultiLvlLbl val="0"/>
      </c:catAx>
      <c:valAx>
        <c:axId val="45534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4567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065703-1E69-4367-A08C-0289F79529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(Excl. videos with 0 views) | DW Română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8A69C24-BC40-47AF-AC72-0C58E2AC703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559649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24277B-9B50-4834-8576-701C3673C0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01/01/2019 - 11/28/2019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2B7B6C-93C4-4793-BF9A-8593CA386E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461980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Interaction Rate By Post Type (Excl. videos with 0 views) | DW Română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Post Type (Excl. videos with 0 views) | DW Română</dc:title>
  <dc:creator>Frederik Peiniger</dc:creator>
  <cp:lastModifiedBy>Frederik Peiniger</cp:lastModifiedBy>
  <cp:revision>1</cp:revision>
  <dcterms:created xsi:type="dcterms:W3CDTF">2019-12-05T09:50:57Z</dcterms:created>
  <dcterms:modified xsi:type="dcterms:W3CDTF">2019-12-05T09:51:01Z</dcterms:modified>
</cp:coreProperties>
</file>