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Amharic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Sheet1!$A$2:$A$2034</c:f>
              <c:numCache>
                <c:formatCode>m/d/yyyy</c:formatCode>
                <c:ptCount val="2033"/>
                <c:pt idx="0">
                  <c:v>43647</c:v>
                </c:pt>
                <c:pt idx="1">
                  <c:v>43647</c:v>
                </c:pt>
                <c:pt idx="2">
                  <c:v>43647</c:v>
                </c:pt>
                <c:pt idx="3">
                  <c:v>43647</c:v>
                </c:pt>
                <c:pt idx="4">
                  <c:v>43647</c:v>
                </c:pt>
                <c:pt idx="5">
                  <c:v>43647</c:v>
                </c:pt>
                <c:pt idx="6">
                  <c:v>43647</c:v>
                </c:pt>
                <c:pt idx="7">
                  <c:v>43647</c:v>
                </c:pt>
                <c:pt idx="8">
                  <c:v>43647</c:v>
                </c:pt>
                <c:pt idx="9">
                  <c:v>43647</c:v>
                </c:pt>
                <c:pt idx="10">
                  <c:v>43647</c:v>
                </c:pt>
                <c:pt idx="11">
                  <c:v>43647</c:v>
                </c:pt>
                <c:pt idx="12">
                  <c:v>43647</c:v>
                </c:pt>
                <c:pt idx="13">
                  <c:v>43647</c:v>
                </c:pt>
                <c:pt idx="14">
                  <c:v>43647</c:v>
                </c:pt>
                <c:pt idx="15">
                  <c:v>43647</c:v>
                </c:pt>
                <c:pt idx="16">
                  <c:v>43647</c:v>
                </c:pt>
                <c:pt idx="17">
                  <c:v>43648</c:v>
                </c:pt>
                <c:pt idx="18">
                  <c:v>43648</c:v>
                </c:pt>
                <c:pt idx="19">
                  <c:v>43648</c:v>
                </c:pt>
                <c:pt idx="20">
                  <c:v>43648</c:v>
                </c:pt>
                <c:pt idx="21">
                  <c:v>43648</c:v>
                </c:pt>
                <c:pt idx="22">
                  <c:v>43648</c:v>
                </c:pt>
                <c:pt idx="23">
                  <c:v>43648</c:v>
                </c:pt>
                <c:pt idx="24">
                  <c:v>43648</c:v>
                </c:pt>
                <c:pt idx="25">
                  <c:v>43648</c:v>
                </c:pt>
                <c:pt idx="26">
                  <c:v>43648</c:v>
                </c:pt>
                <c:pt idx="27">
                  <c:v>43648</c:v>
                </c:pt>
                <c:pt idx="28">
                  <c:v>43648</c:v>
                </c:pt>
                <c:pt idx="29">
                  <c:v>43648</c:v>
                </c:pt>
                <c:pt idx="30">
                  <c:v>43648</c:v>
                </c:pt>
                <c:pt idx="31">
                  <c:v>43648</c:v>
                </c:pt>
                <c:pt idx="32">
                  <c:v>43648</c:v>
                </c:pt>
                <c:pt idx="33">
                  <c:v>43648</c:v>
                </c:pt>
                <c:pt idx="34">
                  <c:v>43648</c:v>
                </c:pt>
                <c:pt idx="35">
                  <c:v>43648</c:v>
                </c:pt>
                <c:pt idx="36">
                  <c:v>43648</c:v>
                </c:pt>
                <c:pt idx="37">
                  <c:v>43648</c:v>
                </c:pt>
                <c:pt idx="38">
                  <c:v>43648</c:v>
                </c:pt>
                <c:pt idx="39">
                  <c:v>43648</c:v>
                </c:pt>
                <c:pt idx="40">
                  <c:v>43648</c:v>
                </c:pt>
                <c:pt idx="41">
                  <c:v>43649</c:v>
                </c:pt>
                <c:pt idx="42">
                  <c:v>43649</c:v>
                </c:pt>
                <c:pt idx="43">
                  <c:v>43649</c:v>
                </c:pt>
                <c:pt idx="44">
                  <c:v>43649</c:v>
                </c:pt>
                <c:pt idx="45">
                  <c:v>43649</c:v>
                </c:pt>
                <c:pt idx="46">
                  <c:v>43649</c:v>
                </c:pt>
                <c:pt idx="47">
                  <c:v>43649</c:v>
                </c:pt>
                <c:pt idx="48">
                  <c:v>43649</c:v>
                </c:pt>
                <c:pt idx="49">
                  <c:v>43649</c:v>
                </c:pt>
                <c:pt idx="50">
                  <c:v>43649</c:v>
                </c:pt>
                <c:pt idx="51">
                  <c:v>43649</c:v>
                </c:pt>
                <c:pt idx="52">
                  <c:v>43649</c:v>
                </c:pt>
                <c:pt idx="53">
                  <c:v>43649</c:v>
                </c:pt>
                <c:pt idx="54">
                  <c:v>43649</c:v>
                </c:pt>
                <c:pt idx="55">
                  <c:v>43649</c:v>
                </c:pt>
                <c:pt idx="56">
                  <c:v>43649</c:v>
                </c:pt>
                <c:pt idx="57">
                  <c:v>43649</c:v>
                </c:pt>
                <c:pt idx="58">
                  <c:v>43649</c:v>
                </c:pt>
                <c:pt idx="59">
                  <c:v>43649</c:v>
                </c:pt>
                <c:pt idx="60">
                  <c:v>43649</c:v>
                </c:pt>
                <c:pt idx="61">
                  <c:v>43649</c:v>
                </c:pt>
                <c:pt idx="62">
                  <c:v>43649</c:v>
                </c:pt>
                <c:pt idx="63">
                  <c:v>43649</c:v>
                </c:pt>
                <c:pt idx="64">
                  <c:v>43649</c:v>
                </c:pt>
                <c:pt idx="65">
                  <c:v>43650</c:v>
                </c:pt>
                <c:pt idx="66">
                  <c:v>43650</c:v>
                </c:pt>
                <c:pt idx="67">
                  <c:v>43650</c:v>
                </c:pt>
                <c:pt idx="68">
                  <c:v>43650</c:v>
                </c:pt>
                <c:pt idx="69">
                  <c:v>43650</c:v>
                </c:pt>
                <c:pt idx="70">
                  <c:v>43650</c:v>
                </c:pt>
                <c:pt idx="71">
                  <c:v>43650</c:v>
                </c:pt>
                <c:pt idx="72">
                  <c:v>43650</c:v>
                </c:pt>
                <c:pt idx="73">
                  <c:v>43650</c:v>
                </c:pt>
                <c:pt idx="74">
                  <c:v>43650</c:v>
                </c:pt>
                <c:pt idx="75">
                  <c:v>43650</c:v>
                </c:pt>
                <c:pt idx="76">
                  <c:v>43650</c:v>
                </c:pt>
                <c:pt idx="77">
                  <c:v>43650</c:v>
                </c:pt>
                <c:pt idx="78">
                  <c:v>43650</c:v>
                </c:pt>
                <c:pt idx="79">
                  <c:v>43650</c:v>
                </c:pt>
                <c:pt idx="80">
                  <c:v>43650</c:v>
                </c:pt>
                <c:pt idx="81">
                  <c:v>43650</c:v>
                </c:pt>
                <c:pt idx="82">
                  <c:v>43650</c:v>
                </c:pt>
                <c:pt idx="83">
                  <c:v>43650</c:v>
                </c:pt>
                <c:pt idx="84">
                  <c:v>43650</c:v>
                </c:pt>
                <c:pt idx="85">
                  <c:v>43650</c:v>
                </c:pt>
                <c:pt idx="86">
                  <c:v>43650</c:v>
                </c:pt>
                <c:pt idx="87">
                  <c:v>43650</c:v>
                </c:pt>
                <c:pt idx="88">
                  <c:v>43650</c:v>
                </c:pt>
                <c:pt idx="89">
                  <c:v>43651</c:v>
                </c:pt>
                <c:pt idx="90">
                  <c:v>43651</c:v>
                </c:pt>
                <c:pt idx="91">
                  <c:v>43651</c:v>
                </c:pt>
                <c:pt idx="92">
                  <c:v>43651</c:v>
                </c:pt>
                <c:pt idx="93">
                  <c:v>43651</c:v>
                </c:pt>
                <c:pt idx="94">
                  <c:v>43651</c:v>
                </c:pt>
                <c:pt idx="95">
                  <c:v>43651</c:v>
                </c:pt>
                <c:pt idx="96">
                  <c:v>43651</c:v>
                </c:pt>
                <c:pt idx="97">
                  <c:v>43651</c:v>
                </c:pt>
                <c:pt idx="98">
                  <c:v>43651</c:v>
                </c:pt>
                <c:pt idx="99">
                  <c:v>43651</c:v>
                </c:pt>
                <c:pt idx="100">
                  <c:v>43651</c:v>
                </c:pt>
                <c:pt idx="101">
                  <c:v>43651</c:v>
                </c:pt>
                <c:pt idx="102">
                  <c:v>43651</c:v>
                </c:pt>
                <c:pt idx="103">
                  <c:v>43651</c:v>
                </c:pt>
                <c:pt idx="104">
                  <c:v>43651</c:v>
                </c:pt>
                <c:pt idx="105">
                  <c:v>43651</c:v>
                </c:pt>
                <c:pt idx="106">
                  <c:v>43651</c:v>
                </c:pt>
                <c:pt idx="107">
                  <c:v>43651</c:v>
                </c:pt>
                <c:pt idx="108">
                  <c:v>43651</c:v>
                </c:pt>
                <c:pt idx="109">
                  <c:v>43651</c:v>
                </c:pt>
                <c:pt idx="110">
                  <c:v>43651</c:v>
                </c:pt>
                <c:pt idx="111">
                  <c:v>43651</c:v>
                </c:pt>
                <c:pt idx="112">
                  <c:v>43651</c:v>
                </c:pt>
                <c:pt idx="113">
                  <c:v>43652</c:v>
                </c:pt>
                <c:pt idx="114">
                  <c:v>43652</c:v>
                </c:pt>
                <c:pt idx="115">
                  <c:v>43652</c:v>
                </c:pt>
                <c:pt idx="116">
                  <c:v>43652</c:v>
                </c:pt>
                <c:pt idx="117">
                  <c:v>43652</c:v>
                </c:pt>
                <c:pt idx="118">
                  <c:v>43652</c:v>
                </c:pt>
                <c:pt idx="119">
                  <c:v>43652</c:v>
                </c:pt>
                <c:pt idx="120">
                  <c:v>43652</c:v>
                </c:pt>
                <c:pt idx="121">
                  <c:v>43652</c:v>
                </c:pt>
                <c:pt idx="122">
                  <c:v>43652</c:v>
                </c:pt>
                <c:pt idx="123">
                  <c:v>43652</c:v>
                </c:pt>
                <c:pt idx="124">
                  <c:v>43652</c:v>
                </c:pt>
                <c:pt idx="125">
                  <c:v>43652</c:v>
                </c:pt>
                <c:pt idx="126">
                  <c:v>43652</c:v>
                </c:pt>
                <c:pt idx="127">
                  <c:v>43652</c:v>
                </c:pt>
                <c:pt idx="128">
                  <c:v>43652</c:v>
                </c:pt>
                <c:pt idx="129">
                  <c:v>43652</c:v>
                </c:pt>
                <c:pt idx="130">
                  <c:v>43652</c:v>
                </c:pt>
                <c:pt idx="131">
                  <c:v>43652</c:v>
                </c:pt>
                <c:pt idx="132">
                  <c:v>43652</c:v>
                </c:pt>
                <c:pt idx="133">
                  <c:v>43652</c:v>
                </c:pt>
                <c:pt idx="134">
                  <c:v>43652</c:v>
                </c:pt>
                <c:pt idx="135">
                  <c:v>43652</c:v>
                </c:pt>
                <c:pt idx="136">
                  <c:v>43652</c:v>
                </c:pt>
                <c:pt idx="137">
                  <c:v>43653</c:v>
                </c:pt>
                <c:pt idx="138">
                  <c:v>43653</c:v>
                </c:pt>
                <c:pt idx="139">
                  <c:v>43653</c:v>
                </c:pt>
                <c:pt idx="140">
                  <c:v>43653</c:v>
                </c:pt>
                <c:pt idx="141">
                  <c:v>43653</c:v>
                </c:pt>
                <c:pt idx="142">
                  <c:v>43653</c:v>
                </c:pt>
                <c:pt idx="143">
                  <c:v>43653</c:v>
                </c:pt>
                <c:pt idx="144">
                  <c:v>43653</c:v>
                </c:pt>
                <c:pt idx="145">
                  <c:v>43653</c:v>
                </c:pt>
                <c:pt idx="146">
                  <c:v>43653</c:v>
                </c:pt>
                <c:pt idx="147">
                  <c:v>43653</c:v>
                </c:pt>
                <c:pt idx="148">
                  <c:v>43653</c:v>
                </c:pt>
                <c:pt idx="149">
                  <c:v>43653</c:v>
                </c:pt>
                <c:pt idx="150">
                  <c:v>43653</c:v>
                </c:pt>
                <c:pt idx="151">
                  <c:v>43653</c:v>
                </c:pt>
                <c:pt idx="152">
                  <c:v>43653</c:v>
                </c:pt>
                <c:pt idx="153">
                  <c:v>43653</c:v>
                </c:pt>
                <c:pt idx="154">
                  <c:v>43653</c:v>
                </c:pt>
                <c:pt idx="155">
                  <c:v>43653</c:v>
                </c:pt>
                <c:pt idx="156">
                  <c:v>43653</c:v>
                </c:pt>
                <c:pt idx="157">
                  <c:v>43653</c:v>
                </c:pt>
                <c:pt idx="158">
                  <c:v>43653</c:v>
                </c:pt>
                <c:pt idx="159">
                  <c:v>43653</c:v>
                </c:pt>
                <c:pt idx="160">
                  <c:v>43653</c:v>
                </c:pt>
                <c:pt idx="161">
                  <c:v>43654</c:v>
                </c:pt>
                <c:pt idx="162">
                  <c:v>43654</c:v>
                </c:pt>
                <c:pt idx="163">
                  <c:v>43654</c:v>
                </c:pt>
                <c:pt idx="164">
                  <c:v>43654</c:v>
                </c:pt>
                <c:pt idx="165">
                  <c:v>43654</c:v>
                </c:pt>
                <c:pt idx="166">
                  <c:v>43654</c:v>
                </c:pt>
                <c:pt idx="167">
                  <c:v>43654</c:v>
                </c:pt>
                <c:pt idx="168">
                  <c:v>43654</c:v>
                </c:pt>
                <c:pt idx="169">
                  <c:v>43654</c:v>
                </c:pt>
                <c:pt idx="170">
                  <c:v>43654</c:v>
                </c:pt>
                <c:pt idx="171">
                  <c:v>43654</c:v>
                </c:pt>
                <c:pt idx="172">
                  <c:v>43654</c:v>
                </c:pt>
                <c:pt idx="173">
                  <c:v>43654</c:v>
                </c:pt>
                <c:pt idx="174">
                  <c:v>43654</c:v>
                </c:pt>
                <c:pt idx="175">
                  <c:v>43654</c:v>
                </c:pt>
                <c:pt idx="176">
                  <c:v>43654</c:v>
                </c:pt>
                <c:pt idx="177">
                  <c:v>43654</c:v>
                </c:pt>
                <c:pt idx="178">
                  <c:v>43654</c:v>
                </c:pt>
                <c:pt idx="179">
                  <c:v>43654</c:v>
                </c:pt>
                <c:pt idx="180">
                  <c:v>43654</c:v>
                </c:pt>
                <c:pt idx="181">
                  <c:v>43654</c:v>
                </c:pt>
                <c:pt idx="182">
                  <c:v>43654</c:v>
                </c:pt>
                <c:pt idx="183">
                  <c:v>43654</c:v>
                </c:pt>
                <c:pt idx="184">
                  <c:v>43654</c:v>
                </c:pt>
                <c:pt idx="185">
                  <c:v>43655</c:v>
                </c:pt>
                <c:pt idx="186">
                  <c:v>43655</c:v>
                </c:pt>
                <c:pt idx="187">
                  <c:v>43655</c:v>
                </c:pt>
                <c:pt idx="188">
                  <c:v>43655</c:v>
                </c:pt>
                <c:pt idx="189">
                  <c:v>43655</c:v>
                </c:pt>
                <c:pt idx="190">
                  <c:v>43655</c:v>
                </c:pt>
                <c:pt idx="191">
                  <c:v>43655</c:v>
                </c:pt>
                <c:pt idx="192">
                  <c:v>43655</c:v>
                </c:pt>
                <c:pt idx="193">
                  <c:v>43655</c:v>
                </c:pt>
                <c:pt idx="194">
                  <c:v>43655</c:v>
                </c:pt>
                <c:pt idx="195">
                  <c:v>43655</c:v>
                </c:pt>
                <c:pt idx="196">
                  <c:v>43655</c:v>
                </c:pt>
                <c:pt idx="197">
                  <c:v>43655</c:v>
                </c:pt>
                <c:pt idx="198">
                  <c:v>43655</c:v>
                </c:pt>
                <c:pt idx="199">
                  <c:v>43655</c:v>
                </c:pt>
                <c:pt idx="200">
                  <c:v>43655</c:v>
                </c:pt>
                <c:pt idx="201">
                  <c:v>43655</c:v>
                </c:pt>
                <c:pt idx="202">
                  <c:v>43655</c:v>
                </c:pt>
                <c:pt idx="203">
                  <c:v>43655</c:v>
                </c:pt>
                <c:pt idx="204">
                  <c:v>43655</c:v>
                </c:pt>
                <c:pt idx="205">
                  <c:v>43655</c:v>
                </c:pt>
                <c:pt idx="206">
                  <c:v>43655</c:v>
                </c:pt>
                <c:pt idx="207">
                  <c:v>43655</c:v>
                </c:pt>
                <c:pt idx="208">
                  <c:v>43655</c:v>
                </c:pt>
                <c:pt idx="209">
                  <c:v>43656</c:v>
                </c:pt>
                <c:pt idx="210">
                  <c:v>43656</c:v>
                </c:pt>
                <c:pt idx="211">
                  <c:v>43656</c:v>
                </c:pt>
                <c:pt idx="212">
                  <c:v>43656</c:v>
                </c:pt>
                <c:pt idx="213">
                  <c:v>43656</c:v>
                </c:pt>
                <c:pt idx="214">
                  <c:v>43656</c:v>
                </c:pt>
                <c:pt idx="215">
                  <c:v>43656</c:v>
                </c:pt>
                <c:pt idx="216">
                  <c:v>43656</c:v>
                </c:pt>
                <c:pt idx="217">
                  <c:v>43656</c:v>
                </c:pt>
                <c:pt idx="218">
                  <c:v>43656</c:v>
                </c:pt>
                <c:pt idx="219">
                  <c:v>43656</c:v>
                </c:pt>
                <c:pt idx="220">
                  <c:v>43656</c:v>
                </c:pt>
                <c:pt idx="221">
                  <c:v>43656</c:v>
                </c:pt>
                <c:pt idx="222">
                  <c:v>43656</c:v>
                </c:pt>
                <c:pt idx="223">
                  <c:v>43656</c:v>
                </c:pt>
                <c:pt idx="224">
                  <c:v>43656</c:v>
                </c:pt>
                <c:pt idx="225">
                  <c:v>43656</c:v>
                </c:pt>
                <c:pt idx="226">
                  <c:v>43656</c:v>
                </c:pt>
                <c:pt idx="227">
                  <c:v>43656</c:v>
                </c:pt>
                <c:pt idx="228">
                  <c:v>43656</c:v>
                </c:pt>
                <c:pt idx="229">
                  <c:v>43656</c:v>
                </c:pt>
                <c:pt idx="230">
                  <c:v>43656</c:v>
                </c:pt>
                <c:pt idx="231">
                  <c:v>43656</c:v>
                </c:pt>
                <c:pt idx="232">
                  <c:v>43656</c:v>
                </c:pt>
                <c:pt idx="233">
                  <c:v>43657</c:v>
                </c:pt>
                <c:pt idx="234">
                  <c:v>43657</c:v>
                </c:pt>
                <c:pt idx="235">
                  <c:v>43657</c:v>
                </c:pt>
                <c:pt idx="236">
                  <c:v>43657</c:v>
                </c:pt>
                <c:pt idx="237">
                  <c:v>43657</c:v>
                </c:pt>
                <c:pt idx="238">
                  <c:v>43657</c:v>
                </c:pt>
                <c:pt idx="239">
                  <c:v>43657</c:v>
                </c:pt>
                <c:pt idx="240">
                  <c:v>43657</c:v>
                </c:pt>
                <c:pt idx="241">
                  <c:v>43657</c:v>
                </c:pt>
                <c:pt idx="242">
                  <c:v>43657</c:v>
                </c:pt>
                <c:pt idx="243">
                  <c:v>43657</c:v>
                </c:pt>
                <c:pt idx="244">
                  <c:v>43657</c:v>
                </c:pt>
                <c:pt idx="245">
                  <c:v>43657</c:v>
                </c:pt>
                <c:pt idx="246">
                  <c:v>43657</c:v>
                </c:pt>
                <c:pt idx="247">
                  <c:v>43657</c:v>
                </c:pt>
                <c:pt idx="248">
                  <c:v>43657</c:v>
                </c:pt>
                <c:pt idx="249">
                  <c:v>43657</c:v>
                </c:pt>
                <c:pt idx="250">
                  <c:v>43657</c:v>
                </c:pt>
                <c:pt idx="251">
                  <c:v>43657</c:v>
                </c:pt>
                <c:pt idx="252">
                  <c:v>43657</c:v>
                </c:pt>
                <c:pt idx="253">
                  <c:v>43657</c:v>
                </c:pt>
                <c:pt idx="254">
                  <c:v>43657</c:v>
                </c:pt>
                <c:pt idx="255">
                  <c:v>43657</c:v>
                </c:pt>
                <c:pt idx="256">
                  <c:v>43657</c:v>
                </c:pt>
                <c:pt idx="257">
                  <c:v>43658</c:v>
                </c:pt>
                <c:pt idx="258">
                  <c:v>43658</c:v>
                </c:pt>
                <c:pt idx="259">
                  <c:v>43658</c:v>
                </c:pt>
                <c:pt idx="260">
                  <c:v>43658</c:v>
                </c:pt>
                <c:pt idx="261">
                  <c:v>43658</c:v>
                </c:pt>
                <c:pt idx="262">
                  <c:v>43658</c:v>
                </c:pt>
                <c:pt idx="263">
                  <c:v>43658</c:v>
                </c:pt>
                <c:pt idx="264">
                  <c:v>43658</c:v>
                </c:pt>
                <c:pt idx="265">
                  <c:v>43658</c:v>
                </c:pt>
                <c:pt idx="266">
                  <c:v>43658</c:v>
                </c:pt>
                <c:pt idx="267">
                  <c:v>43658</c:v>
                </c:pt>
                <c:pt idx="268">
                  <c:v>43658</c:v>
                </c:pt>
                <c:pt idx="269">
                  <c:v>43658</c:v>
                </c:pt>
                <c:pt idx="270">
                  <c:v>43658</c:v>
                </c:pt>
                <c:pt idx="271">
                  <c:v>43658</c:v>
                </c:pt>
                <c:pt idx="272">
                  <c:v>43658</c:v>
                </c:pt>
                <c:pt idx="273">
                  <c:v>43658</c:v>
                </c:pt>
                <c:pt idx="274">
                  <c:v>43658</c:v>
                </c:pt>
                <c:pt idx="275">
                  <c:v>43658</c:v>
                </c:pt>
                <c:pt idx="276">
                  <c:v>43658</c:v>
                </c:pt>
                <c:pt idx="277">
                  <c:v>43658</c:v>
                </c:pt>
                <c:pt idx="278">
                  <c:v>43658</c:v>
                </c:pt>
                <c:pt idx="279">
                  <c:v>43658</c:v>
                </c:pt>
                <c:pt idx="280">
                  <c:v>43658</c:v>
                </c:pt>
                <c:pt idx="281">
                  <c:v>43659</c:v>
                </c:pt>
                <c:pt idx="282">
                  <c:v>43659</c:v>
                </c:pt>
                <c:pt idx="283">
                  <c:v>43659</c:v>
                </c:pt>
                <c:pt idx="284">
                  <c:v>43659</c:v>
                </c:pt>
                <c:pt idx="285">
                  <c:v>43659</c:v>
                </c:pt>
                <c:pt idx="286">
                  <c:v>43659</c:v>
                </c:pt>
                <c:pt idx="287">
                  <c:v>43659</c:v>
                </c:pt>
                <c:pt idx="288">
                  <c:v>43659</c:v>
                </c:pt>
                <c:pt idx="289">
                  <c:v>43659</c:v>
                </c:pt>
                <c:pt idx="290">
                  <c:v>43659</c:v>
                </c:pt>
                <c:pt idx="291">
                  <c:v>43659</c:v>
                </c:pt>
                <c:pt idx="292">
                  <c:v>43659</c:v>
                </c:pt>
                <c:pt idx="293">
                  <c:v>43659</c:v>
                </c:pt>
                <c:pt idx="294">
                  <c:v>43659</c:v>
                </c:pt>
                <c:pt idx="295">
                  <c:v>43659</c:v>
                </c:pt>
                <c:pt idx="296">
                  <c:v>43659</c:v>
                </c:pt>
                <c:pt idx="297">
                  <c:v>43659</c:v>
                </c:pt>
                <c:pt idx="298">
                  <c:v>43659</c:v>
                </c:pt>
                <c:pt idx="299">
                  <c:v>43659</c:v>
                </c:pt>
                <c:pt idx="300">
                  <c:v>43659</c:v>
                </c:pt>
                <c:pt idx="301">
                  <c:v>43659</c:v>
                </c:pt>
                <c:pt idx="302">
                  <c:v>43659</c:v>
                </c:pt>
                <c:pt idx="303">
                  <c:v>43659</c:v>
                </c:pt>
                <c:pt idx="304">
                  <c:v>43659</c:v>
                </c:pt>
                <c:pt idx="305">
                  <c:v>43660</c:v>
                </c:pt>
                <c:pt idx="306">
                  <c:v>43660</c:v>
                </c:pt>
                <c:pt idx="307">
                  <c:v>43660</c:v>
                </c:pt>
                <c:pt idx="308">
                  <c:v>43660</c:v>
                </c:pt>
                <c:pt idx="309">
                  <c:v>43660</c:v>
                </c:pt>
                <c:pt idx="310">
                  <c:v>43660</c:v>
                </c:pt>
                <c:pt idx="311">
                  <c:v>43660</c:v>
                </c:pt>
                <c:pt idx="312">
                  <c:v>43660</c:v>
                </c:pt>
                <c:pt idx="313">
                  <c:v>43660</c:v>
                </c:pt>
                <c:pt idx="314">
                  <c:v>43660</c:v>
                </c:pt>
                <c:pt idx="315">
                  <c:v>43660</c:v>
                </c:pt>
                <c:pt idx="316">
                  <c:v>43660</c:v>
                </c:pt>
                <c:pt idx="317">
                  <c:v>43660</c:v>
                </c:pt>
                <c:pt idx="318">
                  <c:v>43660</c:v>
                </c:pt>
                <c:pt idx="319">
                  <c:v>43660</c:v>
                </c:pt>
                <c:pt idx="320">
                  <c:v>43660</c:v>
                </c:pt>
                <c:pt idx="321">
                  <c:v>43660</c:v>
                </c:pt>
                <c:pt idx="322">
                  <c:v>43660</c:v>
                </c:pt>
                <c:pt idx="323">
                  <c:v>43660</c:v>
                </c:pt>
                <c:pt idx="324">
                  <c:v>43660</c:v>
                </c:pt>
                <c:pt idx="325">
                  <c:v>43660</c:v>
                </c:pt>
                <c:pt idx="326">
                  <c:v>43660</c:v>
                </c:pt>
                <c:pt idx="327">
                  <c:v>43660</c:v>
                </c:pt>
                <c:pt idx="328">
                  <c:v>43660</c:v>
                </c:pt>
                <c:pt idx="329">
                  <c:v>43661</c:v>
                </c:pt>
                <c:pt idx="330">
                  <c:v>43661</c:v>
                </c:pt>
                <c:pt idx="331">
                  <c:v>43661</c:v>
                </c:pt>
                <c:pt idx="332">
                  <c:v>43661</c:v>
                </c:pt>
                <c:pt idx="333">
                  <c:v>43661</c:v>
                </c:pt>
                <c:pt idx="334">
                  <c:v>43661</c:v>
                </c:pt>
                <c:pt idx="335">
                  <c:v>43661</c:v>
                </c:pt>
                <c:pt idx="336">
                  <c:v>43661</c:v>
                </c:pt>
                <c:pt idx="337">
                  <c:v>43661</c:v>
                </c:pt>
                <c:pt idx="338">
                  <c:v>43661</c:v>
                </c:pt>
                <c:pt idx="339">
                  <c:v>43661</c:v>
                </c:pt>
                <c:pt idx="340">
                  <c:v>43661</c:v>
                </c:pt>
                <c:pt idx="341">
                  <c:v>43661</c:v>
                </c:pt>
                <c:pt idx="342">
                  <c:v>43661</c:v>
                </c:pt>
                <c:pt idx="343">
                  <c:v>43661</c:v>
                </c:pt>
                <c:pt idx="344">
                  <c:v>43661</c:v>
                </c:pt>
                <c:pt idx="345">
                  <c:v>43661</c:v>
                </c:pt>
                <c:pt idx="346">
                  <c:v>43661</c:v>
                </c:pt>
                <c:pt idx="347">
                  <c:v>43661</c:v>
                </c:pt>
                <c:pt idx="348">
                  <c:v>43661</c:v>
                </c:pt>
                <c:pt idx="349">
                  <c:v>43661</c:v>
                </c:pt>
                <c:pt idx="350">
                  <c:v>43661</c:v>
                </c:pt>
                <c:pt idx="351">
                  <c:v>43661</c:v>
                </c:pt>
                <c:pt idx="352">
                  <c:v>43661</c:v>
                </c:pt>
                <c:pt idx="353">
                  <c:v>43662</c:v>
                </c:pt>
                <c:pt idx="354">
                  <c:v>43662</c:v>
                </c:pt>
                <c:pt idx="355">
                  <c:v>43662</c:v>
                </c:pt>
                <c:pt idx="356">
                  <c:v>43662</c:v>
                </c:pt>
                <c:pt idx="357">
                  <c:v>43662</c:v>
                </c:pt>
                <c:pt idx="358">
                  <c:v>43662</c:v>
                </c:pt>
                <c:pt idx="359">
                  <c:v>43662</c:v>
                </c:pt>
                <c:pt idx="360">
                  <c:v>43662</c:v>
                </c:pt>
                <c:pt idx="361">
                  <c:v>43662</c:v>
                </c:pt>
                <c:pt idx="362">
                  <c:v>43662</c:v>
                </c:pt>
                <c:pt idx="363">
                  <c:v>43662</c:v>
                </c:pt>
                <c:pt idx="364">
                  <c:v>43662</c:v>
                </c:pt>
                <c:pt idx="365">
                  <c:v>43662</c:v>
                </c:pt>
                <c:pt idx="366">
                  <c:v>43662</c:v>
                </c:pt>
                <c:pt idx="367">
                  <c:v>43662</c:v>
                </c:pt>
                <c:pt idx="368">
                  <c:v>43662</c:v>
                </c:pt>
                <c:pt idx="369">
                  <c:v>43662</c:v>
                </c:pt>
                <c:pt idx="370">
                  <c:v>43662</c:v>
                </c:pt>
                <c:pt idx="371">
                  <c:v>43662</c:v>
                </c:pt>
                <c:pt idx="372">
                  <c:v>43662</c:v>
                </c:pt>
                <c:pt idx="373">
                  <c:v>43662</c:v>
                </c:pt>
                <c:pt idx="374">
                  <c:v>43662</c:v>
                </c:pt>
                <c:pt idx="375">
                  <c:v>43662</c:v>
                </c:pt>
                <c:pt idx="376">
                  <c:v>43662</c:v>
                </c:pt>
                <c:pt idx="377">
                  <c:v>43663</c:v>
                </c:pt>
                <c:pt idx="378">
                  <c:v>43663</c:v>
                </c:pt>
                <c:pt idx="379">
                  <c:v>43663</c:v>
                </c:pt>
                <c:pt idx="380">
                  <c:v>43663</c:v>
                </c:pt>
                <c:pt idx="381">
                  <c:v>43663</c:v>
                </c:pt>
                <c:pt idx="382">
                  <c:v>43663</c:v>
                </c:pt>
                <c:pt idx="383">
                  <c:v>43663</c:v>
                </c:pt>
                <c:pt idx="384">
                  <c:v>43663</c:v>
                </c:pt>
                <c:pt idx="385">
                  <c:v>43663</c:v>
                </c:pt>
                <c:pt idx="386">
                  <c:v>43663</c:v>
                </c:pt>
                <c:pt idx="387">
                  <c:v>43663</c:v>
                </c:pt>
                <c:pt idx="388">
                  <c:v>43663</c:v>
                </c:pt>
                <c:pt idx="389">
                  <c:v>43663</c:v>
                </c:pt>
                <c:pt idx="390">
                  <c:v>43663</c:v>
                </c:pt>
                <c:pt idx="391">
                  <c:v>43663</c:v>
                </c:pt>
                <c:pt idx="392">
                  <c:v>43663</c:v>
                </c:pt>
                <c:pt idx="393">
                  <c:v>43663</c:v>
                </c:pt>
                <c:pt idx="394">
                  <c:v>43663</c:v>
                </c:pt>
                <c:pt idx="395">
                  <c:v>43663</c:v>
                </c:pt>
                <c:pt idx="396">
                  <c:v>43663</c:v>
                </c:pt>
                <c:pt idx="397">
                  <c:v>43663</c:v>
                </c:pt>
                <c:pt idx="398">
                  <c:v>43663</c:v>
                </c:pt>
                <c:pt idx="399">
                  <c:v>43663</c:v>
                </c:pt>
                <c:pt idx="400">
                  <c:v>43663</c:v>
                </c:pt>
                <c:pt idx="401">
                  <c:v>43664</c:v>
                </c:pt>
                <c:pt idx="402">
                  <c:v>43664</c:v>
                </c:pt>
                <c:pt idx="403">
                  <c:v>43664</c:v>
                </c:pt>
                <c:pt idx="404">
                  <c:v>43664</c:v>
                </c:pt>
                <c:pt idx="405">
                  <c:v>43664</c:v>
                </c:pt>
                <c:pt idx="406">
                  <c:v>43664</c:v>
                </c:pt>
                <c:pt idx="407">
                  <c:v>43664</c:v>
                </c:pt>
                <c:pt idx="408">
                  <c:v>43664</c:v>
                </c:pt>
                <c:pt idx="409">
                  <c:v>43664</c:v>
                </c:pt>
                <c:pt idx="410">
                  <c:v>43664</c:v>
                </c:pt>
                <c:pt idx="411">
                  <c:v>43664</c:v>
                </c:pt>
                <c:pt idx="412">
                  <c:v>43664</c:v>
                </c:pt>
                <c:pt idx="413">
                  <c:v>43664</c:v>
                </c:pt>
                <c:pt idx="414">
                  <c:v>43664</c:v>
                </c:pt>
                <c:pt idx="415">
                  <c:v>43664</c:v>
                </c:pt>
                <c:pt idx="416">
                  <c:v>43664</c:v>
                </c:pt>
                <c:pt idx="417">
                  <c:v>43664</c:v>
                </c:pt>
                <c:pt idx="418">
                  <c:v>43664</c:v>
                </c:pt>
                <c:pt idx="419">
                  <c:v>43664</c:v>
                </c:pt>
                <c:pt idx="420">
                  <c:v>43664</c:v>
                </c:pt>
                <c:pt idx="421">
                  <c:v>43664</c:v>
                </c:pt>
                <c:pt idx="422">
                  <c:v>43664</c:v>
                </c:pt>
                <c:pt idx="423">
                  <c:v>43664</c:v>
                </c:pt>
                <c:pt idx="424">
                  <c:v>43664</c:v>
                </c:pt>
                <c:pt idx="425">
                  <c:v>43665</c:v>
                </c:pt>
                <c:pt idx="426">
                  <c:v>43665</c:v>
                </c:pt>
                <c:pt idx="427">
                  <c:v>43665</c:v>
                </c:pt>
                <c:pt idx="428">
                  <c:v>43665</c:v>
                </c:pt>
                <c:pt idx="429">
                  <c:v>43665</c:v>
                </c:pt>
                <c:pt idx="430">
                  <c:v>43665</c:v>
                </c:pt>
                <c:pt idx="431">
                  <c:v>43665</c:v>
                </c:pt>
                <c:pt idx="432">
                  <c:v>43665</c:v>
                </c:pt>
                <c:pt idx="433">
                  <c:v>43665</c:v>
                </c:pt>
                <c:pt idx="434">
                  <c:v>43665</c:v>
                </c:pt>
                <c:pt idx="435">
                  <c:v>43665</c:v>
                </c:pt>
                <c:pt idx="436">
                  <c:v>43665</c:v>
                </c:pt>
                <c:pt idx="437">
                  <c:v>43665</c:v>
                </c:pt>
                <c:pt idx="438">
                  <c:v>43665</c:v>
                </c:pt>
                <c:pt idx="439">
                  <c:v>43665</c:v>
                </c:pt>
                <c:pt idx="440">
                  <c:v>43665</c:v>
                </c:pt>
                <c:pt idx="441">
                  <c:v>43665</c:v>
                </c:pt>
                <c:pt idx="442">
                  <c:v>43665</c:v>
                </c:pt>
                <c:pt idx="443">
                  <c:v>43665</c:v>
                </c:pt>
                <c:pt idx="444">
                  <c:v>43665</c:v>
                </c:pt>
                <c:pt idx="445">
                  <c:v>43665</c:v>
                </c:pt>
                <c:pt idx="446">
                  <c:v>43665</c:v>
                </c:pt>
                <c:pt idx="447">
                  <c:v>43665</c:v>
                </c:pt>
                <c:pt idx="448">
                  <c:v>43665</c:v>
                </c:pt>
                <c:pt idx="449">
                  <c:v>43666</c:v>
                </c:pt>
                <c:pt idx="450">
                  <c:v>43666</c:v>
                </c:pt>
                <c:pt idx="451">
                  <c:v>43666</c:v>
                </c:pt>
                <c:pt idx="452">
                  <c:v>43666</c:v>
                </c:pt>
                <c:pt idx="453">
                  <c:v>43666</c:v>
                </c:pt>
                <c:pt idx="454">
                  <c:v>43666</c:v>
                </c:pt>
                <c:pt idx="455">
                  <c:v>43666</c:v>
                </c:pt>
                <c:pt idx="456">
                  <c:v>43666</c:v>
                </c:pt>
                <c:pt idx="457">
                  <c:v>43666</c:v>
                </c:pt>
                <c:pt idx="458">
                  <c:v>43666</c:v>
                </c:pt>
                <c:pt idx="459">
                  <c:v>43666</c:v>
                </c:pt>
                <c:pt idx="460">
                  <c:v>43666</c:v>
                </c:pt>
                <c:pt idx="461">
                  <c:v>43666</c:v>
                </c:pt>
                <c:pt idx="462">
                  <c:v>43666</c:v>
                </c:pt>
                <c:pt idx="463">
                  <c:v>43666</c:v>
                </c:pt>
                <c:pt idx="464">
                  <c:v>43666</c:v>
                </c:pt>
                <c:pt idx="465">
                  <c:v>43666</c:v>
                </c:pt>
                <c:pt idx="466">
                  <c:v>43666</c:v>
                </c:pt>
                <c:pt idx="467">
                  <c:v>43666</c:v>
                </c:pt>
                <c:pt idx="468">
                  <c:v>43666</c:v>
                </c:pt>
                <c:pt idx="469">
                  <c:v>43666</c:v>
                </c:pt>
                <c:pt idx="470">
                  <c:v>43666</c:v>
                </c:pt>
                <c:pt idx="471">
                  <c:v>43666</c:v>
                </c:pt>
                <c:pt idx="472">
                  <c:v>43666</c:v>
                </c:pt>
                <c:pt idx="473">
                  <c:v>43667</c:v>
                </c:pt>
                <c:pt idx="474">
                  <c:v>43667</c:v>
                </c:pt>
                <c:pt idx="475">
                  <c:v>43667</c:v>
                </c:pt>
                <c:pt idx="476">
                  <c:v>43667</c:v>
                </c:pt>
                <c:pt idx="477">
                  <c:v>43667</c:v>
                </c:pt>
                <c:pt idx="478">
                  <c:v>43667</c:v>
                </c:pt>
                <c:pt idx="479">
                  <c:v>43667</c:v>
                </c:pt>
                <c:pt idx="480">
                  <c:v>43667</c:v>
                </c:pt>
                <c:pt idx="481">
                  <c:v>43667</c:v>
                </c:pt>
                <c:pt idx="482">
                  <c:v>43667</c:v>
                </c:pt>
                <c:pt idx="483">
                  <c:v>43667</c:v>
                </c:pt>
                <c:pt idx="484">
                  <c:v>43667</c:v>
                </c:pt>
                <c:pt idx="485">
                  <c:v>43667</c:v>
                </c:pt>
                <c:pt idx="486">
                  <c:v>43667</c:v>
                </c:pt>
                <c:pt idx="487">
                  <c:v>43667</c:v>
                </c:pt>
                <c:pt idx="488">
                  <c:v>43667</c:v>
                </c:pt>
                <c:pt idx="489">
                  <c:v>43667</c:v>
                </c:pt>
                <c:pt idx="490">
                  <c:v>43667</c:v>
                </c:pt>
                <c:pt idx="491">
                  <c:v>43667</c:v>
                </c:pt>
                <c:pt idx="492">
                  <c:v>43667</c:v>
                </c:pt>
                <c:pt idx="493">
                  <c:v>43667</c:v>
                </c:pt>
                <c:pt idx="494">
                  <c:v>43667</c:v>
                </c:pt>
                <c:pt idx="495">
                  <c:v>43667</c:v>
                </c:pt>
                <c:pt idx="496">
                  <c:v>43667</c:v>
                </c:pt>
                <c:pt idx="497">
                  <c:v>43668</c:v>
                </c:pt>
                <c:pt idx="498">
                  <c:v>43668</c:v>
                </c:pt>
                <c:pt idx="499">
                  <c:v>43668</c:v>
                </c:pt>
                <c:pt idx="500">
                  <c:v>43668</c:v>
                </c:pt>
                <c:pt idx="501">
                  <c:v>43668</c:v>
                </c:pt>
                <c:pt idx="502">
                  <c:v>43668</c:v>
                </c:pt>
                <c:pt idx="503">
                  <c:v>43668</c:v>
                </c:pt>
                <c:pt idx="504">
                  <c:v>43668</c:v>
                </c:pt>
                <c:pt idx="505">
                  <c:v>43668</c:v>
                </c:pt>
                <c:pt idx="506">
                  <c:v>43668</c:v>
                </c:pt>
                <c:pt idx="507">
                  <c:v>43668</c:v>
                </c:pt>
                <c:pt idx="508">
                  <c:v>43668</c:v>
                </c:pt>
                <c:pt idx="509">
                  <c:v>43668</c:v>
                </c:pt>
                <c:pt idx="510">
                  <c:v>43668</c:v>
                </c:pt>
                <c:pt idx="511">
                  <c:v>43668</c:v>
                </c:pt>
                <c:pt idx="512">
                  <c:v>43668</c:v>
                </c:pt>
                <c:pt idx="513">
                  <c:v>43668</c:v>
                </c:pt>
                <c:pt idx="514">
                  <c:v>43668</c:v>
                </c:pt>
                <c:pt idx="515">
                  <c:v>43668</c:v>
                </c:pt>
                <c:pt idx="516">
                  <c:v>43668</c:v>
                </c:pt>
                <c:pt idx="517">
                  <c:v>43668</c:v>
                </c:pt>
                <c:pt idx="518">
                  <c:v>43668</c:v>
                </c:pt>
                <c:pt idx="519">
                  <c:v>43668</c:v>
                </c:pt>
                <c:pt idx="520">
                  <c:v>43668</c:v>
                </c:pt>
                <c:pt idx="521">
                  <c:v>43669</c:v>
                </c:pt>
                <c:pt idx="522">
                  <c:v>43669</c:v>
                </c:pt>
                <c:pt idx="523">
                  <c:v>43669</c:v>
                </c:pt>
                <c:pt idx="524">
                  <c:v>43669</c:v>
                </c:pt>
                <c:pt idx="525">
                  <c:v>43669</c:v>
                </c:pt>
                <c:pt idx="526">
                  <c:v>43669</c:v>
                </c:pt>
                <c:pt idx="527">
                  <c:v>43669</c:v>
                </c:pt>
                <c:pt idx="528">
                  <c:v>43669</c:v>
                </c:pt>
                <c:pt idx="529">
                  <c:v>43669</c:v>
                </c:pt>
                <c:pt idx="530">
                  <c:v>43669</c:v>
                </c:pt>
                <c:pt idx="531">
                  <c:v>43669</c:v>
                </c:pt>
                <c:pt idx="532">
                  <c:v>43669</c:v>
                </c:pt>
                <c:pt idx="533">
                  <c:v>43669</c:v>
                </c:pt>
                <c:pt idx="534">
                  <c:v>43669</c:v>
                </c:pt>
                <c:pt idx="535">
                  <c:v>43669</c:v>
                </c:pt>
                <c:pt idx="536">
                  <c:v>43669</c:v>
                </c:pt>
                <c:pt idx="537">
                  <c:v>43669</c:v>
                </c:pt>
                <c:pt idx="538">
                  <c:v>43669</c:v>
                </c:pt>
                <c:pt idx="539">
                  <c:v>43669</c:v>
                </c:pt>
                <c:pt idx="540">
                  <c:v>43669</c:v>
                </c:pt>
                <c:pt idx="541">
                  <c:v>43669</c:v>
                </c:pt>
                <c:pt idx="542">
                  <c:v>43669</c:v>
                </c:pt>
                <c:pt idx="543">
                  <c:v>43669</c:v>
                </c:pt>
                <c:pt idx="544">
                  <c:v>43669</c:v>
                </c:pt>
                <c:pt idx="545">
                  <c:v>43670</c:v>
                </c:pt>
                <c:pt idx="546">
                  <c:v>43670</c:v>
                </c:pt>
                <c:pt idx="547">
                  <c:v>43670</c:v>
                </c:pt>
                <c:pt idx="548">
                  <c:v>43670</c:v>
                </c:pt>
                <c:pt idx="549">
                  <c:v>43670</c:v>
                </c:pt>
                <c:pt idx="550">
                  <c:v>43670</c:v>
                </c:pt>
                <c:pt idx="551">
                  <c:v>43670</c:v>
                </c:pt>
                <c:pt idx="552">
                  <c:v>43670</c:v>
                </c:pt>
                <c:pt idx="553">
                  <c:v>43670</c:v>
                </c:pt>
                <c:pt idx="554">
                  <c:v>43670</c:v>
                </c:pt>
                <c:pt idx="555">
                  <c:v>43670</c:v>
                </c:pt>
                <c:pt idx="556">
                  <c:v>43670</c:v>
                </c:pt>
                <c:pt idx="557">
                  <c:v>43670</c:v>
                </c:pt>
                <c:pt idx="558">
                  <c:v>43670</c:v>
                </c:pt>
                <c:pt idx="559">
                  <c:v>43670</c:v>
                </c:pt>
                <c:pt idx="560">
                  <c:v>43670</c:v>
                </c:pt>
                <c:pt idx="561">
                  <c:v>43670</c:v>
                </c:pt>
                <c:pt idx="562">
                  <c:v>43670</c:v>
                </c:pt>
                <c:pt idx="563">
                  <c:v>43670</c:v>
                </c:pt>
                <c:pt idx="564">
                  <c:v>43670</c:v>
                </c:pt>
                <c:pt idx="565">
                  <c:v>43670</c:v>
                </c:pt>
                <c:pt idx="566">
                  <c:v>43670</c:v>
                </c:pt>
                <c:pt idx="567">
                  <c:v>43670</c:v>
                </c:pt>
                <c:pt idx="568">
                  <c:v>43670</c:v>
                </c:pt>
                <c:pt idx="569">
                  <c:v>43671</c:v>
                </c:pt>
                <c:pt idx="570">
                  <c:v>43671</c:v>
                </c:pt>
                <c:pt idx="571">
                  <c:v>43671</c:v>
                </c:pt>
                <c:pt idx="572">
                  <c:v>43671</c:v>
                </c:pt>
                <c:pt idx="573">
                  <c:v>43671</c:v>
                </c:pt>
                <c:pt idx="574">
                  <c:v>43671</c:v>
                </c:pt>
                <c:pt idx="575">
                  <c:v>43671</c:v>
                </c:pt>
                <c:pt idx="576">
                  <c:v>43671</c:v>
                </c:pt>
                <c:pt idx="577">
                  <c:v>43671</c:v>
                </c:pt>
                <c:pt idx="578">
                  <c:v>43671</c:v>
                </c:pt>
                <c:pt idx="579">
                  <c:v>43671</c:v>
                </c:pt>
                <c:pt idx="580">
                  <c:v>43671</c:v>
                </c:pt>
                <c:pt idx="581">
                  <c:v>43671</c:v>
                </c:pt>
                <c:pt idx="582">
                  <c:v>43671</c:v>
                </c:pt>
                <c:pt idx="583">
                  <c:v>43671</c:v>
                </c:pt>
                <c:pt idx="584">
                  <c:v>43671</c:v>
                </c:pt>
                <c:pt idx="585">
                  <c:v>43671</c:v>
                </c:pt>
                <c:pt idx="586">
                  <c:v>43671</c:v>
                </c:pt>
                <c:pt idx="587">
                  <c:v>43671</c:v>
                </c:pt>
                <c:pt idx="588">
                  <c:v>43671</c:v>
                </c:pt>
                <c:pt idx="589">
                  <c:v>43671</c:v>
                </c:pt>
                <c:pt idx="590">
                  <c:v>43671</c:v>
                </c:pt>
                <c:pt idx="591">
                  <c:v>43671</c:v>
                </c:pt>
                <c:pt idx="592">
                  <c:v>43671</c:v>
                </c:pt>
                <c:pt idx="593">
                  <c:v>43672</c:v>
                </c:pt>
                <c:pt idx="594">
                  <c:v>43672</c:v>
                </c:pt>
                <c:pt idx="595">
                  <c:v>43672</c:v>
                </c:pt>
                <c:pt idx="596">
                  <c:v>43672</c:v>
                </c:pt>
                <c:pt idx="597">
                  <c:v>43672</c:v>
                </c:pt>
                <c:pt idx="598">
                  <c:v>43672</c:v>
                </c:pt>
                <c:pt idx="599">
                  <c:v>43672</c:v>
                </c:pt>
                <c:pt idx="600">
                  <c:v>43672</c:v>
                </c:pt>
                <c:pt idx="601">
                  <c:v>43672</c:v>
                </c:pt>
                <c:pt idx="602">
                  <c:v>43672</c:v>
                </c:pt>
                <c:pt idx="603">
                  <c:v>43672</c:v>
                </c:pt>
                <c:pt idx="604">
                  <c:v>43672</c:v>
                </c:pt>
                <c:pt idx="605">
                  <c:v>43672</c:v>
                </c:pt>
                <c:pt idx="606">
                  <c:v>43672</c:v>
                </c:pt>
                <c:pt idx="607">
                  <c:v>43672</c:v>
                </c:pt>
                <c:pt idx="608">
                  <c:v>43672</c:v>
                </c:pt>
                <c:pt idx="609">
                  <c:v>43672</c:v>
                </c:pt>
                <c:pt idx="610">
                  <c:v>43672</c:v>
                </c:pt>
                <c:pt idx="611">
                  <c:v>43672</c:v>
                </c:pt>
                <c:pt idx="612">
                  <c:v>43672</c:v>
                </c:pt>
                <c:pt idx="613">
                  <c:v>43672</c:v>
                </c:pt>
                <c:pt idx="614">
                  <c:v>43672</c:v>
                </c:pt>
                <c:pt idx="615">
                  <c:v>43672</c:v>
                </c:pt>
                <c:pt idx="616">
                  <c:v>43672</c:v>
                </c:pt>
                <c:pt idx="617">
                  <c:v>43673</c:v>
                </c:pt>
                <c:pt idx="618">
                  <c:v>43673</c:v>
                </c:pt>
                <c:pt idx="619">
                  <c:v>43673</c:v>
                </c:pt>
                <c:pt idx="620">
                  <c:v>43673</c:v>
                </c:pt>
                <c:pt idx="621">
                  <c:v>43673</c:v>
                </c:pt>
                <c:pt idx="622">
                  <c:v>43673</c:v>
                </c:pt>
                <c:pt idx="623">
                  <c:v>43673</c:v>
                </c:pt>
                <c:pt idx="624">
                  <c:v>43673</c:v>
                </c:pt>
                <c:pt idx="625">
                  <c:v>43673</c:v>
                </c:pt>
                <c:pt idx="626">
                  <c:v>43673</c:v>
                </c:pt>
                <c:pt idx="627">
                  <c:v>43673</c:v>
                </c:pt>
                <c:pt idx="628">
                  <c:v>43673</c:v>
                </c:pt>
                <c:pt idx="629">
                  <c:v>43673</c:v>
                </c:pt>
                <c:pt idx="630">
                  <c:v>43673</c:v>
                </c:pt>
                <c:pt idx="631">
                  <c:v>43673</c:v>
                </c:pt>
                <c:pt idx="632">
                  <c:v>43673</c:v>
                </c:pt>
                <c:pt idx="633">
                  <c:v>43673</c:v>
                </c:pt>
                <c:pt idx="634">
                  <c:v>43673</c:v>
                </c:pt>
                <c:pt idx="635">
                  <c:v>43673</c:v>
                </c:pt>
                <c:pt idx="636">
                  <c:v>43673</c:v>
                </c:pt>
                <c:pt idx="637">
                  <c:v>43673</c:v>
                </c:pt>
                <c:pt idx="638">
                  <c:v>43673</c:v>
                </c:pt>
                <c:pt idx="639">
                  <c:v>43673</c:v>
                </c:pt>
                <c:pt idx="640">
                  <c:v>43673</c:v>
                </c:pt>
                <c:pt idx="641">
                  <c:v>43674</c:v>
                </c:pt>
                <c:pt idx="642">
                  <c:v>43674</c:v>
                </c:pt>
                <c:pt idx="643">
                  <c:v>43674</c:v>
                </c:pt>
                <c:pt idx="644">
                  <c:v>43674</c:v>
                </c:pt>
                <c:pt idx="645">
                  <c:v>43674</c:v>
                </c:pt>
                <c:pt idx="646">
                  <c:v>43674</c:v>
                </c:pt>
                <c:pt idx="647">
                  <c:v>43674</c:v>
                </c:pt>
                <c:pt idx="648">
                  <c:v>43674</c:v>
                </c:pt>
                <c:pt idx="649">
                  <c:v>43674</c:v>
                </c:pt>
                <c:pt idx="650">
                  <c:v>43674</c:v>
                </c:pt>
                <c:pt idx="651">
                  <c:v>43674</c:v>
                </c:pt>
                <c:pt idx="652">
                  <c:v>43674</c:v>
                </c:pt>
                <c:pt idx="653">
                  <c:v>43674</c:v>
                </c:pt>
                <c:pt idx="654">
                  <c:v>43674</c:v>
                </c:pt>
                <c:pt idx="655">
                  <c:v>43674</c:v>
                </c:pt>
                <c:pt idx="656">
                  <c:v>43674</c:v>
                </c:pt>
                <c:pt idx="657">
                  <c:v>43674</c:v>
                </c:pt>
                <c:pt idx="658">
                  <c:v>43674</c:v>
                </c:pt>
                <c:pt idx="659">
                  <c:v>43674</c:v>
                </c:pt>
                <c:pt idx="660">
                  <c:v>43674</c:v>
                </c:pt>
                <c:pt idx="661">
                  <c:v>43674</c:v>
                </c:pt>
                <c:pt idx="662">
                  <c:v>43674</c:v>
                </c:pt>
                <c:pt idx="663">
                  <c:v>43674</c:v>
                </c:pt>
                <c:pt idx="664">
                  <c:v>43674</c:v>
                </c:pt>
                <c:pt idx="665">
                  <c:v>43675</c:v>
                </c:pt>
                <c:pt idx="666">
                  <c:v>43675</c:v>
                </c:pt>
                <c:pt idx="667">
                  <c:v>43675</c:v>
                </c:pt>
                <c:pt idx="668">
                  <c:v>43675</c:v>
                </c:pt>
                <c:pt idx="669">
                  <c:v>43675</c:v>
                </c:pt>
                <c:pt idx="670">
                  <c:v>43675</c:v>
                </c:pt>
                <c:pt idx="671">
                  <c:v>43675</c:v>
                </c:pt>
                <c:pt idx="672">
                  <c:v>43675</c:v>
                </c:pt>
                <c:pt idx="673">
                  <c:v>43675</c:v>
                </c:pt>
                <c:pt idx="674">
                  <c:v>43675</c:v>
                </c:pt>
                <c:pt idx="675">
                  <c:v>43675</c:v>
                </c:pt>
                <c:pt idx="676">
                  <c:v>43675</c:v>
                </c:pt>
                <c:pt idx="677">
                  <c:v>43675</c:v>
                </c:pt>
                <c:pt idx="678">
                  <c:v>43675</c:v>
                </c:pt>
                <c:pt idx="679">
                  <c:v>43675</c:v>
                </c:pt>
                <c:pt idx="680">
                  <c:v>43675</c:v>
                </c:pt>
                <c:pt idx="681">
                  <c:v>43675</c:v>
                </c:pt>
                <c:pt idx="682">
                  <c:v>43675</c:v>
                </c:pt>
                <c:pt idx="683">
                  <c:v>43675</c:v>
                </c:pt>
                <c:pt idx="684">
                  <c:v>43675</c:v>
                </c:pt>
                <c:pt idx="685">
                  <c:v>43675</c:v>
                </c:pt>
                <c:pt idx="686">
                  <c:v>43675</c:v>
                </c:pt>
                <c:pt idx="687">
                  <c:v>43675</c:v>
                </c:pt>
                <c:pt idx="688">
                  <c:v>43675</c:v>
                </c:pt>
                <c:pt idx="689">
                  <c:v>43676</c:v>
                </c:pt>
                <c:pt idx="690">
                  <c:v>43676</c:v>
                </c:pt>
                <c:pt idx="691">
                  <c:v>43676</c:v>
                </c:pt>
                <c:pt idx="692">
                  <c:v>43676</c:v>
                </c:pt>
                <c:pt idx="693">
                  <c:v>43676</c:v>
                </c:pt>
                <c:pt idx="694">
                  <c:v>43676</c:v>
                </c:pt>
                <c:pt idx="695">
                  <c:v>43676</c:v>
                </c:pt>
                <c:pt idx="696">
                  <c:v>43676</c:v>
                </c:pt>
                <c:pt idx="697">
                  <c:v>43676</c:v>
                </c:pt>
                <c:pt idx="698">
                  <c:v>43676</c:v>
                </c:pt>
                <c:pt idx="699">
                  <c:v>43676</c:v>
                </c:pt>
                <c:pt idx="700">
                  <c:v>43676</c:v>
                </c:pt>
                <c:pt idx="701">
                  <c:v>43676</c:v>
                </c:pt>
                <c:pt idx="702">
                  <c:v>43676</c:v>
                </c:pt>
                <c:pt idx="703">
                  <c:v>43676</c:v>
                </c:pt>
                <c:pt idx="704">
                  <c:v>43676</c:v>
                </c:pt>
                <c:pt idx="705">
                  <c:v>43676</c:v>
                </c:pt>
                <c:pt idx="706">
                  <c:v>43676</c:v>
                </c:pt>
                <c:pt idx="707">
                  <c:v>43676</c:v>
                </c:pt>
                <c:pt idx="708">
                  <c:v>43676</c:v>
                </c:pt>
                <c:pt idx="709">
                  <c:v>43676</c:v>
                </c:pt>
                <c:pt idx="710">
                  <c:v>43676</c:v>
                </c:pt>
                <c:pt idx="711">
                  <c:v>43676</c:v>
                </c:pt>
                <c:pt idx="712">
                  <c:v>43676</c:v>
                </c:pt>
                <c:pt idx="713">
                  <c:v>43677</c:v>
                </c:pt>
                <c:pt idx="714">
                  <c:v>43677</c:v>
                </c:pt>
                <c:pt idx="715">
                  <c:v>43677</c:v>
                </c:pt>
                <c:pt idx="716">
                  <c:v>43677</c:v>
                </c:pt>
                <c:pt idx="717">
                  <c:v>43677</c:v>
                </c:pt>
                <c:pt idx="718">
                  <c:v>43677</c:v>
                </c:pt>
                <c:pt idx="719">
                  <c:v>43677</c:v>
                </c:pt>
                <c:pt idx="720">
                  <c:v>43677</c:v>
                </c:pt>
                <c:pt idx="721">
                  <c:v>43677</c:v>
                </c:pt>
                <c:pt idx="722">
                  <c:v>43677</c:v>
                </c:pt>
                <c:pt idx="723">
                  <c:v>43677</c:v>
                </c:pt>
                <c:pt idx="724">
                  <c:v>43677</c:v>
                </c:pt>
                <c:pt idx="725">
                  <c:v>43677</c:v>
                </c:pt>
                <c:pt idx="726">
                  <c:v>43677</c:v>
                </c:pt>
                <c:pt idx="727">
                  <c:v>43677</c:v>
                </c:pt>
                <c:pt idx="728">
                  <c:v>43677</c:v>
                </c:pt>
                <c:pt idx="729">
                  <c:v>43677</c:v>
                </c:pt>
                <c:pt idx="730">
                  <c:v>43677</c:v>
                </c:pt>
                <c:pt idx="731">
                  <c:v>43677</c:v>
                </c:pt>
                <c:pt idx="732">
                  <c:v>43677</c:v>
                </c:pt>
                <c:pt idx="733">
                  <c:v>43677</c:v>
                </c:pt>
                <c:pt idx="734">
                  <c:v>43677</c:v>
                </c:pt>
                <c:pt idx="735">
                  <c:v>43677</c:v>
                </c:pt>
                <c:pt idx="736">
                  <c:v>43677</c:v>
                </c:pt>
                <c:pt idx="737">
                  <c:v>43678</c:v>
                </c:pt>
                <c:pt idx="738">
                  <c:v>43678</c:v>
                </c:pt>
                <c:pt idx="739">
                  <c:v>43678</c:v>
                </c:pt>
                <c:pt idx="740">
                  <c:v>43678</c:v>
                </c:pt>
                <c:pt idx="741">
                  <c:v>43678</c:v>
                </c:pt>
                <c:pt idx="742">
                  <c:v>43678</c:v>
                </c:pt>
                <c:pt idx="743">
                  <c:v>43678</c:v>
                </c:pt>
                <c:pt idx="744">
                  <c:v>43678</c:v>
                </c:pt>
                <c:pt idx="745">
                  <c:v>43678</c:v>
                </c:pt>
                <c:pt idx="746">
                  <c:v>43678</c:v>
                </c:pt>
                <c:pt idx="747">
                  <c:v>43678</c:v>
                </c:pt>
                <c:pt idx="748">
                  <c:v>43678</c:v>
                </c:pt>
                <c:pt idx="749">
                  <c:v>43678</c:v>
                </c:pt>
                <c:pt idx="750">
                  <c:v>43678</c:v>
                </c:pt>
                <c:pt idx="751">
                  <c:v>43678</c:v>
                </c:pt>
                <c:pt idx="752">
                  <c:v>43678</c:v>
                </c:pt>
                <c:pt idx="753">
                  <c:v>43678</c:v>
                </c:pt>
                <c:pt idx="754">
                  <c:v>43678</c:v>
                </c:pt>
                <c:pt idx="755">
                  <c:v>43678</c:v>
                </c:pt>
                <c:pt idx="756">
                  <c:v>43678</c:v>
                </c:pt>
                <c:pt idx="757">
                  <c:v>43678</c:v>
                </c:pt>
                <c:pt idx="758">
                  <c:v>43678</c:v>
                </c:pt>
                <c:pt idx="759">
                  <c:v>43678</c:v>
                </c:pt>
                <c:pt idx="760">
                  <c:v>43678</c:v>
                </c:pt>
                <c:pt idx="761">
                  <c:v>43679</c:v>
                </c:pt>
                <c:pt idx="762">
                  <c:v>43679</c:v>
                </c:pt>
                <c:pt idx="763">
                  <c:v>43679</c:v>
                </c:pt>
                <c:pt idx="764">
                  <c:v>43679</c:v>
                </c:pt>
                <c:pt idx="765">
                  <c:v>43679</c:v>
                </c:pt>
                <c:pt idx="766">
                  <c:v>43679</c:v>
                </c:pt>
                <c:pt idx="767">
                  <c:v>43679</c:v>
                </c:pt>
                <c:pt idx="768">
                  <c:v>43679</c:v>
                </c:pt>
                <c:pt idx="769">
                  <c:v>43679</c:v>
                </c:pt>
                <c:pt idx="770">
                  <c:v>43679</c:v>
                </c:pt>
                <c:pt idx="771">
                  <c:v>43679</c:v>
                </c:pt>
                <c:pt idx="772">
                  <c:v>43679</c:v>
                </c:pt>
                <c:pt idx="773">
                  <c:v>43679</c:v>
                </c:pt>
                <c:pt idx="774">
                  <c:v>43679</c:v>
                </c:pt>
                <c:pt idx="775">
                  <c:v>43679</c:v>
                </c:pt>
                <c:pt idx="776">
                  <c:v>43679</c:v>
                </c:pt>
                <c:pt idx="777">
                  <c:v>43679</c:v>
                </c:pt>
                <c:pt idx="778">
                  <c:v>43679</c:v>
                </c:pt>
                <c:pt idx="779">
                  <c:v>43679</c:v>
                </c:pt>
                <c:pt idx="780">
                  <c:v>43679</c:v>
                </c:pt>
                <c:pt idx="781">
                  <c:v>43679</c:v>
                </c:pt>
                <c:pt idx="782">
                  <c:v>43679</c:v>
                </c:pt>
                <c:pt idx="783">
                  <c:v>43679</c:v>
                </c:pt>
                <c:pt idx="784">
                  <c:v>43679</c:v>
                </c:pt>
                <c:pt idx="785">
                  <c:v>43680</c:v>
                </c:pt>
                <c:pt idx="786">
                  <c:v>43680</c:v>
                </c:pt>
                <c:pt idx="787">
                  <c:v>43680</c:v>
                </c:pt>
                <c:pt idx="788">
                  <c:v>43680</c:v>
                </c:pt>
                <c:pt idx="789">
                  <c:v>43680</c:v>
                </c:pt>
                <c:pt idx="790">
                  <c:v>43680</c:v>
                </c:pt>
                <c:pt idx="791">
                  <c:v>43680</c:v>
                </c:pt>
                <c:pt idx="792">
                  <c:v>43680</c:v>
                </c:pt>
                <c:pt idx="793">
                  <c:v>43680</c:v>
                </c:pt>
                <c:pt idx="794">
                  <c:v>43680</c:v>
                </c:pt>
                <c:pt idx="795">
                  <c:v>43680</c:v>
                </c:pt>
                <c:pt idx="796">
                  <c:v>43680</c:v>
                </c:pt>
                <c:pt idx="797">
                  <c:v>43680</c:v>
                </c:pt>
                <c:pt idx="798">
                  <c:v>43680</c:v>
                </c:pt>
                <c:pt idx="799">
                  <c:v>43680</c:v>
                </c:pt>
                <c:pt idx="800">
                  <c:v>43680</c:v>
                </c:pt>
                <c:pt idx="801">
                  <c:v>43680</c:v>
                </c:pt>
                <c:pt idx="802">
                  <c:v>43680</c:v>
                </c:pt>
                <c:pt idx="803">
                  <c:v>43680</c:v>
                </c:pt>
                <c:pt idx="804">
                  <c:v>43680</c:v>
                </c:pt>
                <c:pt idx="805">
                  <c:v>43680</c:v>
                </c:pt>
                <c:pt idx="806">
                  <c:v>43680</c:v>
                </c:pt>
                <c:pt idx="807">
                  <c:v>43680</c:v>
                </c:pt>
                <c:pt idx="808">
                  <c:v>43680</c:v>
                </c:pt>
                <c:pt idx="809">
                  <c:v>43681</c:v>
                </c:pt>
                <c:pt idx="810">
                  <c:v>43681</c:v>
                </c:pt>
                <c:pt idx="811">
                  <c:v>43681</c:v>
                </c:pt>
                <c:pt idx="812">
                  <c:v>43681</c:v>
                </c:pt>
                <c:pt idx="813">
                  <c:v>43681</c:v>
                </c:pt>
                <c:pt idx="814">
                  <c:v>43681</c:v>
                </c:pt>
                <c:pt idx="815">
                  <c:v>43681</c:v>
                </c:pt>
                <c:pt idx="816">
                  <c:v>43681</c:v>
                </c:pt>
                <c:pt idx="817">
                  <c:v>43681</c:v>
                </c:pt>
                <c:pt idx="818">
                  <c:v>43681</c:v>
                </c:pt>
                <c:pt idx="819">
                  <c:v>43681</c:v>
                </c:pt>
                <c:pt idx="820">
                  <c:v>43681</c:v>
                </c:pt>
                <c:pt idx="821">
                  <c:v>43681</c:v>
                </c:pt>
                <c:pt idx="822">
                  <c:v>43681</c:v>
                </c:pt>
                <c:pt idx="823">
                  <c:v>43681</c:v>
                </c:pt>
                <c:pt idx="824">
                  <c:v>43681</c:v>
                </c:pt>
                <c:pt idx="825">
                  <c:v>43681</c:v>
                </c:pt>
                <c:pt idx="826">
                  <c:v>43681</c:v>
                </c:pt>
                <c:pt idx="827">
                  <c:v>43681</c:v>
                </c:pt>
                <c:pt idx="828">
                  <c:v>43681</c:v>
                </c:pt>
                <c:pt idx="829">
                  <c:v>43681</c:v>
                </c:pt>
                <c:pt idx="830">
                  <c:v>43681</c:v>
                </c:pt>
                <c:pt idx="831">
                  <c:v>43681</c:v>
                </c:pt>
                <c:pt idx="832">
                  <c:v>43681</c:v>
                </c:pt>
                <c:pt idx="833">
                  <c:v>43682</c:v>
                </c:pt>
                <c:pt idx="834">
                  <c:v>43682</c:v>
                </c:pt>
                <c:pt idx="835">
                  <c:v>43682</c:v>
                </c:pt>
                <c:pt idx="836">
                  <c:v>43682</c:v>
                </c:pt>
                <c:pt idx="837">
                  <c:v>43682</c:v>
                </c:pt>
                <c:pt idx="838">
                  <c:v>43682</c:v>
                </c:pt>
                <c:pt idx="839">
                  <c:v>43682</c:v>
                </c:pt>
                <c:pt idx="840">
                  <c:v>43682</c:v>
                </c:pt>
                <c:pt idx="841">
                  <c:v>43682</c:v>
                </c:pt>
                <c:pt idx="842">
                  <c:v>43682</c:v>
                </c:pt>
                <c:pt idx="843">
                  <c:v>43682</c:v>
                </c:pt>
                <c:pt idx="844">
                  <c:v>43682</c:v>
                </c:pt>
                <c:pt idx="845">
                  <c:v>43682</c:v>
                </c:pt>
                <c:pt idx="846">
                  <c:v>43682</c:v>
                </c:pt>
                <c:pt idx="847">
                  <c:v>43682</c:v>
                </c:pt>
                <c:pt idx="848">
                  <c:v>43682</c:v>
                </c:pt>
                <c:pt idx="849">
                  <c:v>43682</c:v>
                </c:pt>
                <c:pt idx="850">
                  <c:v>43682</c:v>
                </c:pt>
                <c:pt idx="851">
                  <c:v>43682</c:v>
                </c:pt>
                <c:pt idx="852">
                  <c:v>43682</c:v>
                </c:pt>
                <c:pt idx="853">
                  <c:v>43682</c:v>
                </c:pt>
                <c:pt idx="854">
                  <c:v>43682</c:v>
                </c:pt>
                <c:pt idx="855">
                  <c:v>43682</c:v>
                </c:pt>
                <c:pt idx="856">
                  <c:v>43682</c:v>
                </c:pt>
                <c:pt idx="857">
                  <c:v>43683</c:v>
                </c:pt>
                <c:pt idx="858">
                  <c:v>43683</c:v>
                </c:pt>
                <c:pt idx="859">
                  <c:v>43683</c:v>
                </c:pt>
                <c:pt idx="860">
                  <c:v>43683</c:v>
                </c:pt>
                <c:pt idx="861">
                  <c:v>43683</c:v>
                </c:pt>
                <c:pt idx="862">
                  <c:v>43683</c:v>
                </c:pt>
                <c:pt idx="863">
                  <c:v>43683</c:v>
                </c:pt>
                <c:pt idx="864">
                  <c:v>43683</c:v>
                </c:pt>
                <c:pt idx="865">
                  <c:v>43683</c:v>
                </c:pt>
                <c:pt idx="866">
                  <c:v>43683</c:v>
                </c:pt>
                <c:pt idx="867">
                  <c:v>43683</c:v>
                </c:pt>
                <c:pt idx="868">
                  <c:v>43683</c:v>
                </c:pt>
                <c:pt idx="869">
                  <c:v>43683</c:v>
                </c:pt>
                <c:pt idx="870">
                  <c:v>43683</c:v>
                </c:pt>
                <c:pt idx="871">
                  <c:v>43683</c:v>
                </c:pt>
                <c:pt idx="872">
                  <c:v>43683</c:v>
                </c:pt>
                <c:pt idx="873">
                  <c:v>43683</c:v>
                </c:pt>
                <c:pt idx="874">
                  <c:v>43683</c:v>
                </c:pt>
                <c:pt idx="875">
                  <c:v>43683</c:v>
                </c:pt>
                <c:pt idx="876">
                  <c:v>43683</c:v>
                </c:pt>
                <c:pt idx="877">
                  <c:v>43683</c:v>
                </c:pt>
                <c:pt idx="878">
                  <c:v>43683</c:v>
                </c:pt>
                <c:pt idx="879">
                  <c:v>43683</c:v>
                </c:pt>
                <c:pt idx="880">
                  <c:v>43683</c:v>
                </c:pt>
                <c:pt idx="881">
                  <c:v>43684</c:v>
                </c:pt>
                <c:pt idx="882">
                  <c:v>43684</c:v>
                </c:pt>
                <c:pt idx="883">
                  <c:v>43684</c:v>
                </c:pt>
                <c:pt idx="884">
                  <c:v>43684</c:v>
                </c:pt>
                <c:pt idx="885">
                  <c:v>43684</c:v>
                </c:pt>
                <c:pt idx="886">
                  <c:v>43684</c:v>
                </c:pt>
                <c:pt idx="887">
                  <c:v>43684</c:v>
                </c:pt>
                <c:pt idx="888">
                  <c:v>43684</c:v>
                </c:pt>
                <c:pt idx="889">
                  <c:v>43684</c:v>
                </c:pt>
                <c:pt idx="890">
                  <c:v>43684</c:v>
                </c:pt>
                <c:pt idx="891">
                  <c:v>43684</c:v>
                </c:pt>
                <c:pt idx="892">
                  <c:v>43684</c:v>
                </c:pt>
                <c:pt idx="893">
                  <c:v>43684</c:v>
                </c:pt>
                <c:pt idx="894">
                  <c:v>43684</c:v>
                </c:pt>
                <c:pt idx="895">
                  <c:v>43684</c:v>
                </c:pt>
                <c:pt idx="896">
                  <c:v>43684</c:v>
                </c:pt>
                <c:pt idx="897">
                  <c:v>43684</c:v>
                </c:pt>
                <c:pt idx="898">
                  <c:v>43684</c:v>
                </c:pt>
                <c:pt idx="899">
                  <c:v>43684</c:v>
                </c:pt>
                <c:pt idx="900">
                  <c:v>43684</c:v>
                </c:pt>
                <c:pt idx="901">
                  <c:v>43684</c:v>
                </c:pt>
                <c:pt idx="902">
                  <c:v>43684</c:v>
                </c:pt>
                <c:pt idx="903">
                  <c:v>43684</c:v>
                </c:pt>
                <c:pt idx="904">
                  <c:v>43684</c:v>
                </c:pt>
                <c:pt idx="905">
                  <c:v>43685</c:v>
                </c:pt>
                <c:pt idx="906">
                  <c:v>43685</c:v>
                </c:pt>
                <c:pt idx="907">
                  <c:v>43685</c:v>
                </c:pt>
                <c:pt idx="908">
                  <c:v>43685</c:v>
                </c:pt>
                <c:pt idx="909">
                  <c:v>43685</c:v>
                </c:pt>
                <c:pt idx="910">
                  <c:v>43685</c:v>
                </c:pt>
                <c:pt idx="911">
                  <c:v>43685</c:v>
                </c:pt>
                <c:pt idx="912">
                  <c:v>43685</c:v>
                </c:pt>
                <c:pt idx="913">
                  <c:v>43685</c:v>
                </c:pt>
                <c:pt idx="914">
                  <c:v>43685</c:v>
                </c:pt>
                <c:pt idx="915">
                  <c:v>43685</c:v>
                </c:pt>
                <c:pt idx="916">
                  <c:v>43685</c:v>
                </c:pt>
                <c:pt idx="917">
                  <c:v>43685</c:v>
                </c:pt>
                <c:pt idx="918">
                  <c:v>43685</c:v>
                </c:pt>
                <c:pt idx="919">
                  <c:v>43685</c:v>
                </c:pt>
                <c:pt idx="920">
                  <c:v>43685</c:v>
                </c:pt>
                <c:pt idx="921">
                  <c:v>43685</c:v>
                </c:pt>
                <c:pt idx="922">
                  <c:v>43685</c:v>
                </c:pt>
                <c:pt idx="923">
                  <c:v>43685</c:v>
                </c:pt>
                <c:pt idx="924">
                  <c:v>43685</c:v>
                </c:pt>
                <c:pt idx="925">
                  <c:v>43685</c:v>
                </c:pt>
                <c:pt idx="926">
                  <c:v>43685</c:v>
                </c:pt>
                <c:pt idx="927">
                  <c:v>43685</c:v>
                </c:pt>
                <c:pt idx="928">
                  <c:v>43685</c:v>
                </c:pt>
                <c:pt idx="929">
                  <c:v>43686</c:v>
                </c:pt>
                <c:pt idx="930">
                  <c:v>43686</c:v>
                </c:pt>
                <c:pt idx="931">
                  <c:v>43686</c:v>
                </c:pt>
                <c:pt idx="932">
                  <c:v>43686</c:v>
                </c:pt>
                <c:pt idx="933">
                  <c:v>43686</c:v>
                </c:pt>
                <c:pt idx="934">
                  <c:v>43686</c:v>
                </c:pt>
                <c:pt idx="935">
                  <c:v>43686</c:v>
                </c:pt>
                <c:pt idx="936">
                  <c:v>43686</c:v>
                </c:pt>
                <c:pt idx="937">
                  <c:v>43686</c:v>
                </c:pt>
                <c:pt idx="938">
                  <c:v>43686</c:v>
                </c:pt>
                <c:pt idx="939">
                  <c:v>43686</c:v>
                </c:pt>
                <c:pt idx="940">
                  <c:v>43686</c:v>
                </c:pt>
                <c:pt idx="941">
                  <c:v>43686</c:v>
                </c:pt>
                <c:pt idx="942">
                  <c:v>43686</c:v>
                </c:pt>
                <c:pt idx="943">
                  <c:v>43686</c:v>
                </c:pt>
                <c:pt idx="944">
                  <c:v>43686</c:v>
                </c:pt>
                <c:pt idx="945">
                  <c:v>43686</c:v>
                </c:pt>
                <c:pt idx="946">
                  <c:v>43686</c:v>
                </c:pt>
                <c:pt idx="947">
                  <c:v>43686</c:v>
                </c:pt>
                <c:pt idx="948">
                  <c:v>43686</c:v>
                </c:pt>
                <c:pt idx="949">
                  <c:v>43686</c:v>
                </c:pt>
                <c:pt idx="950">
                  <c:v>43686</c:v>
                </c:pt>
                <c:pt idx="951">
                  <c:v>43686</c:v>
                </c:pt>
                <c:pt idx="952">
                  <c:v>43686</c:v>
                </c:pt>
                <c:pt idx="953">
                  <c:v>43687</c:v>
                </c:pt>
                <c:pt idx="954">
                  <c:v>43687</c:v>
                </c:pt>
                <c:pt idx="955">
                  <c:v>43687</c:v>
                </c:pt>
                <c:pt idx="956">
                  <c:v>43687</c:v>
                </c:pt>
                <c:pt idx="957">
                  <c:v>43687</c:v>
                </c:pt>
                <c:pt idx="958">
                  <c:v>43687</c:v>
                </c:pt>
                <c:pt idx="959">
                  <c:v>43687</c:v>
                </c:pt>
                <c:pt idx="960">
                  <c:v>43687</c:v>
                </c:pt>
                <c:pt idx="961">
                  <c:v>43687</c:v>
                </c:pt>
                <c:pt idx="962">
                  <c:v>43687</c:v>
                </c:pt>
                <c:pt idx="963">
                  <c:v>43687</c:v>
                </c:pt>
                <c:pt idx="964">
                  <c:v>43687</c:v>
                </c:pt>
                <c:pt idx="965">
                  <c:v>43687</c:v>
                </c:pt>
                <c:pt idx="966">
                  <c:v>43687</c:v>
                </c:pt>
                <c:pt idx="967">
                  <c:v>43687</c:v>
                </c:pt>
                <c:pt idx="968">
                  <c:v>43687</c:v>
                </c:pt>
                <c:pt idx="969">
                  <c:v>43687</c:v>
                </c:pt>
                <c:pt idx="970">
                  <c:v>43687</c:v>
                </c:pt>
                <c:pt idx="971">
                  <c:v>43687</c:v>
                </c:pt>
                <c:pt idx="972">
                  <c:v>43687</c:v>
                </c:pt>
                <c:pt idx="973">
                  <c:v>43687</c:v>
                </c:pt>
                <c:pt idx="974">
                  <c:v>43687</c:v>
                </c:pt>
                <c:pt idx="975">
                  <c:v>43687</c:v>
                </c:pt>
                <c:pt idx="976">
                  <c:v>43687</c:v>
                </c:pt>
                <c:pt idx="977">
                  <c:v>43688</c:v>
                </c:pt>
                <c:pt idx="978">
                  <c:v>43688</c:v>
                </c:pt>
                <c:pt idx="979">
                  <c:v>43688</c:v>
                </c:pt>
                <c:pt idx="980">
                  <c:v>43688</c:v>
                </c:pt>
                <c:pt idx="981">
                  <c:v>43688</c:v>
                </c:pt>
                <c:pt idx="982">
                  <c:v>43688</c:v>
                </c:pt>
                <c:pt idx="983">
                  <c:v>43688</c:v>
                </c:pt>
                <c:pt idx="984">
                  <c:v>43688</c:v>
                </c:pt>
                <c:pt idx="985">
                  <c:v>43688</c:v>
                </c:pt>
                <c:pt idx="986">
                  <c:v>43688</c:v>
                </c:pt>
                <c:pt idx="987">
                  <c:v>43688</c:v>
                </c:pt>
                <c:pt idx="988">
                  <c:v>43688</c:v>
                </c:pt>
                <c:pt idx="989">
                  <c:v>43688</c:v>
                </c:pt>
                <c:pt idx="990">
                  <c:v>43688</c:v>
                </c:pt>
                <c:pt idx="991">
                  <c:v>43688</c:v>
                </c:pt>
                <c:pt idx="992">
                  <c:v>43688</c:v>
                </c:pt>
                <c:pt idx="993">
                  <c:v>43688</c:v>
                </c:pt>
                <c:pt idx="994">
                  <c:v>43688</c:v>
                </c:pt>
                <c:pt idx="995">
                  <c:v>43688</c:v>
                </c:pt>
                <c:pt idx="996">
                  <c:v>43688</c:v>
                </c:pt>
                <c:pt idx="997">
                  <c:v>43688</c:v>
                </c:pt>
                <c:pt idx="998">
                  <c:v>43688</c:v>
                </c:pt>
                <c:pt idx="999">
                  <c:v>43688</c:v>
                </c:pt>
                <c:pt idx="1000">
                  <c:v>43688</c:v>
                </c:pt>
                <c:pt idx="1001">
                  <c:v>43689</c:v>
                </c:pt>
                <c:pt idx="1002">
                  <c:v>43689</c:v>
                </c:pt>
                <c:pt idx="1003">
                  <c:v>43689</c:v>
                </c:pt>
                <c:pt idx="1004">
                  <c:v>43689</c:v>
                </c:pt>
                <c:pt idx="1005">
                  <c:v>43689</c:v>
                </c:pt>
                <c:pt idx="1006">
                  <c:v>43689</c:v>
                </c:pt>
                <c:pt idx="1007">
                  <c:v>43689</c:v>
                </c:pt>
                <c:pt idx="1008">
                  <c:v>43689</c:v>
                </c:pt>
                <c:pt idx="1009">
                  <c:v>43689</c:v>
                </c:pt>
                <c:pt idx="1010">
                  <c:v>43689</c:v>
                </c:pt>
                <c:pt idx="1011">
                  <c:v>43689</c:v>
                </c:pt>
                <c:pt idx="1012">
                  <c:v>43689</c:v>
                </c:pt>
                <c:pt idx="1013">
                  <c:v>43689</c:v>
                </c:pt>
                <c:pt idx="1014">
                  <c:v>43689</c:v>
                </c:pt>
                <c:pt idx="1015">
                  <c:v>43689</c:v>
                </c:pt>
                <c:pt idx="1016">
                  <c:v>43689</c:v>
                </c:pt>
                <c:pt idx="1017">
                  <c:v>43689</c:v>
                </c:pt>
                <c:pt idx="1018">
                  <c:v>43689</c:v>
                </c:pt>
                <c:pt idx="1019">
                  <c:v>43689</c:v>
                </c:pt>
                <c:pt idx="1020">
                  <c:v>43689</c:v>
                </c:pt>
                <c:pt idx="1021">
                  <c:v>43689</c:v>
                </c:pt>
                <c:pt idx="1022">
                  <c:v>43689</c:v>
                </c:pt>
                <c:pt idx="1023">
                  <c:v>43689</c:v>
                </c:pt>
                <c:pt idx="1024">
                  <c:v>43689</c:v>
                </c:pt>
                <c:pt idx="1025">
                  <c:v>43690</c:v>
                </c:pt>
                <c:pt idx="1026">
                  <c:v>43690</c:v>
                </c:pt>
                <c:pt idx="1027">
                  <c:v>43690</c:v>
                </c:pt>
                <c:pt idx="1028">
                  <c:v>43690</c:v>
                </c:pt>
                <c:pt idx="1029">
                  <c:v>43690</c:v>
                </c:pt>
                <c:pt idx="1030">
                  <c:v>43690</c:v>
                </c:pt>
                <c:pt idx="1031">
                  <c:v>43690</c:v>
                </c:pt>
                <c:pt idx="1032">
                  <c:v>43692</c:v>
                </c:pt>
                <c:pt idx="1033">
                  <c:v>43692</c:v>
                </c:pt>
                <c:pt idx="1034">
                  <c:v>43692</c:v>
                </c:pt>
                <c:pt idx="1035">
                  <c:v>43692</c:v>
                </c:pt>
                <c:pt idx="1036">
                  <c:v>43692</c:v>
                </c:pt>
                <c:pt idx="1037">
                  <c:v>43692</c:v>
                </c:pt>
                <c:pt idx="1038">
                  <c:v>43692</c:v>
                </c:pt>
                <c:pt idx="1039">
                  <c:v>43692</c:v>
                </c:pt>
                <c:pt idx="1040">
                  <c:v>43692</c:v>
                </c:pt>
                <c:pt idx="1041">
                  <c:v>43692</c:v>
                </c:pt>
                <c:pt idx="1042">
                  <c:v>43692</c:v>
                </c:pt>
                <c:pt idx="1043">
                  <c:v>43692</c:v>
                </c:pt>
                <c:pt idx="1044">
                  <c:v>43692</c:v>
                </c:pt>
                <c:pt idx="1045">
                  <c:v>43692</c:v>
                </c:pt>
                <c:pt idx="1046">
                  <c:v>43692</c:v>
                </c:pt>
                <c:pt idx="1047">
                  <c:v>43692</c:v>
                </c:pt>
                <c:pt idx="1048">
                  <c:v>43692</c:v>
                </c:pt>
                <c:pt idx="1049">
                  <c:v>43693</c:v>
                </c:pt>
                <c:pt idx="1050">
                  <c:v>43693</c:v>
                </c:pt>
                <c:pt idx="1051">
                  <c:v>43693</c:v>
                </c:pt>
                <c:pt idx="1052">
                  <c:v>43693</c:v>
                </c:pt>
                <c:pt idx="1053">
                  <c:v>43693</c:v>
                </c:pt>
                <c:pt idx="1054">
                  <c:v>43693</c:v>
                </c:pt>
                <c:pt idx="1055">
                  <c:v>43693</c:v>
                </c:pt>
                <c:pt idx="1056">
                  <c:v>43693</c:v>
                </c:pt>
                <c:pt idx="1057">
                  <c:v>43693</c:v>
                </c:pt>
                <c:pt idx="1058">
                  <c:v>43693</c:v>
                </c:pt>
                <c:pt idx="1059">
                  <c:v>43693</c:v>
                </c:pt>
                <c:pt idx="1060">
                  <c:v>43693</c:v>
                </c:pt>
                <c:pt idx="1061">
                  <c:v>43693</c:v>
                </c:pt>
                <c:pt idx="1062">
                  <c:v>43693</c:v>
                </c:pt>
                <c:pt idx="1063">
                  <c:v>43693</c:v>
                </c:pt>
                <c:pt idx="1064">
                  <c:v>43693</c:v>
                </c:pt>
                <c:pt idx="1065">
                  <c:v>43693</c:v>
                </c:pt>
                <c:pt idx="1066">
                  <c:v>43693</c:v>
                </c:pt>
                <c:pt idx="1067">
                  <c:v>43693</c:v>
                </c:pt>
                <c:pt idx="1068">
                  <c:v>43693</c:v>
                </c:pt>
                <c:pt idx="1069">
                  <c:v>43693</c:v>
                </c:pt>
                <c:pt idx="1070">
                  <c:v>43693</c:v>
                </c:pt>
                <c:pt idx="1071">
                  <c:v>43693</c:v>
                </c:pt>
                <c:pt idx="1072">
                  <c:v>43693</c:v>
                </c:pt>
                <c:pt idx="1073">
                  <c:v>43694</c:v>
                </c:pt>
                <c:pt idx="1074">
                  <c:v>43694</c:v>
                </c:pt>
                <c:pt idx="1075">
                  <c:v>43694</c:v>
                </c:pt>
                <c:pt idx="1076">
                  <c:v>43694</c:v>
                </c:pt>
                <c:pt idx="1077">
                  <c:v>43694</c:v>
                </c:pt>
                <c:pt idx="1078">
                  <c:v>43694</c:v>
                </c:pt>
                <c:pt idx="1079">
                  <c:v>43694</c:v>
                </c:pt>
                <c:pt idx="1080">
                  <c:v>43694</c:v>
                </c:pt>
                <c:pt idx="1081">
                  <c:v>43694</c:v>
                </c:pt>
                <c:pt idx="1082">
                  <c:v>43694</c:v>
                </c:pt>
                <c:pt idx="1083">
                  <c:v>43694</c:v>
                </c:pt>
                <c:pt idx="1084">
                  <c:v>43694</c:v>
                </c:pt>
                <c:pt idx="1085">
                  <c:v>43694</c:v>
                </c:pt>
                <c:pt idx="1086">
                  <c:v>43694</c:v>
                </c:pt>
                <c:pt idx="1087">
                  <c:v>43694</c:v>
                </c:pt>
                <c:pt idx="1088">
                  <c:v>43694</c:v>
                </c:pt>
                <c:pt idx="1089">
                  <c:v>43694</c:v>
                </c:pt>
                <c:pt idx="1090">
                  <c:v>43694</c:v>
                </c:pt>
                <c:pt idx="1091">
                  <c:v>43694</c:v>
                </c:pt>
                <c:pt idx="1092">
                  <c:v>43694</c:v>
                </c:pt>
                <c:pt idx="1093">
                  <c:v>43694</c:v>
                </c:pt>
                <c:pt idx="1094">
                  <c:v>43694</c:v>
                </c:pt>
                <c:pt idx="1095">
                  <c:v>43694</c:v>
                </c:pt>
                <c:pt idx="1096">
                  <c:v>43694</c:v>
                </c:pt>
                <c:pt idx="1097">
                  <c:v>43695</c:v>
                </c:pt>
                <c:pt idx="1098">
                  <c:v>43695</c:v>
                </c:pt>
                <c:pt idx="1099">
                  <c:v>43695</c:v>
                </c:pt>
                <c:pt idx="1100">
                  <c:v>43695</c:v>
                </c:pt>
                <c:pt idx="1101">
                  <c:v>43695</c:v>
                </c:pt>
                <c:pt idx="1102">
                  <c:v>43695</c:v>
                </c:pt>
                <c:pt idx="1103">
                  <c:v>43695</c:v>
                </c:pt>
                <c:pt idx="1104">
                  <c:v>43698</c:v>
                </c:pt>
                <c:pt idx="1105">
                  <c:v>43698</c:v>
                </c:pt>
                <c:pt idx="1106">
                  <c:v>43698</c:v>
                </c:pt>
                <c:pt idx="1107">
                  <c:v>43698</c:v>
                </c:pt>
                <c:pt idx="1108">
                  <c:v>43698</c:v>
                </c:pt>
                <c:pt idx="1109">
                  <c:v>43698</c:v>
                </c:pt>
                <c:pt idx="1110">
                  <c:v>43698</c:v>
                </c:pt>
                <c:pt idx="1111">
                  <c:v>43698</c:v>
                </c:pt>
                <c:pt idx="1112">
                  <c:v>43698</c:v>
                </c:pt>
                <c:pt idx="1113">
                  <c:v>43698</c:v>
                </c:pt>
                <c:pt idx="1114">
                  <c:v>43698</c:v>
                </c:pt>
                <c:pt idx="1115">
                  <c:v>43698</c:v>
                </c:pt>
                <c:pt idx="1116">
                  <c:v>43698</c:v>
                </c:pt>
                <c:pt idx="1117">
                  <c:v>43698</c:v>
                </c:pt>
                <c:pt idx="1118">
                  <c:v>43698</c:v>
                </c:pt>
                <c:pt idx="1119">
                  <c:v>43698</c:v>
                </c:pt>
                <c:pt idx="1120">
                  <c:v>43698</c:v>
                </c:pt>
                <c:pt idx="1121">
                  <c:v>43699</c:v>
                </c:pt>
                <c:pt idx="1122">
                  <c:v>43699</c:v>
                </c:pt>
                <c:pt idx="1123">
                  <c:v>43699</c:v>
                </c:pt>
                <c:pt idx="1124">
                  <c:v>43699</c:v>
                </c:pt>
                <c:pt idx="1125">
                  <c:v>43699</c:v>
                </c:pt>
                <c:pt idx="1126">
                  <c:v>43699</c:v>
                </c:pt>
                <c:pt idx="1127">
                  <c:v>43699</c:v>
                </c:pt>
                <c:pt idx="1128">
                  <c:v>43699</c:v>
                </c:pt>
                <c:pt idx="1129">
                  <c:v>43699</c:v>
                </c:pt>
                <c:pt idx="1130">
                  <c:v>43699</c:v>
                </c:pt>
                <c:pt idx="1131">
                  <c:v>43699</c:v>
                </c:pt>
                <c:pt idx="1132">
                  <c:v>43699</c:v>
                </c:pt>
                <c:pt idx="1133">
                  <c:v>43699</c:v>
                </c:pt>
                <c:pt idx="1134">
                  <c:v>43699</c:v>
                </c:pt>
                <c:pt idx="1135">
                  <c:v>43699</c:v>
                </c:pt>
                <c:pt idx="1136">
                  <c:v>43699</c:v>
                </c:pt>
                <c:pt idx="1137">
                  <c:v>43699</c:v>
                </c:pt>
                <c:pt idx="1138">
                  <c:v>43699</c:v>
                </c:pt>
                <c:pt idx="1139">
                  <c:v>43699</c:v>
                </c:pt>
                <c:pt idx="1140">
                  <c:v>43699</c:v>
                </c:pt>
                <c:pt idx="1141">
                  <c:v>43699</c:v>
                </c:pt>
                <c:pt idx="1142">
                  <c:v>43699</c:v>
                </c:pt>
                <c:pt idx="1143">
                  <c:v>43699</c:v>
                </c:pt>
                <c:pt idx="1144">
                  <c:v>43699</c:v>
                </c:pt>
                <c:pt idx="1145">
                  <c:v>43700</c:v>
                </c:pt>
                <c:pt idx="1146">
                  <c:v>43700</c:v>
                </c:pt>
                <c:pt idx="1147">
                  <c:v>43700</c:v>
                </c:pt>
                <c:pt idx="1148">
                  <c:v>43700</c:v>
                </c:pt>
                <c:pt idx="1149">
                  <c:v>43700</c:v>
                </c:pt>
                <c:pt idx="1150">
                  <c:v>43700</c:v>
                </c:pt>
                <c:pt idx="1151">
                  <c:v>43700</c:v>
                </c:pt>
                <c:pt idx="1152">
                  <c:v>43700</c:v>
                </c:pt>
                <c:pt idx="1153">
                  <c:v>43700</c:v>
                </c:pt>
                <c:pt idx="1154">
                  <c:v>43700</c:v>
                </c:pt>
                <c:pt idx="1155">
                  <c:v>43700</c:v>
                </c:pt>
                <c:pt idx="1156">
                  <c:v>43700</c:v>
                </c:pt>
                <c:pt idx="1157">
                  <c:v>43700</c:v>
                </c:pt>
                <c:pt idx="1158">
                  <c:v>43700</c:v>
                </c:pt>
                <c:pt idx="1159">
                  <c:v>43700</c:v>
                </c:pt>
                <c:pt idx="1160">
                  <c:v>43700</c:v>
                </c:pt>
                <c:pt idx="1161">
                  <c:v>43700</c:v>
                </c:pt>
                <c:pt idx="1162">
                  <c:v>43700</c:v>
                </c:pt>
                <c:pt idx="1163">
                  <c:v>43700</c:v>
                </c:pt>
                <c:pt idx="1164">
                  <c:v>43700</c:v>
                </c:pt>
                <c:pt idx="1165">
                  <c:v>43700</c:v>
                </c:pt>
                <c:pt idx="1166">
                  <c:v>43700</c:v>
                </c:pt>
                <c:pt idx="1167">
                  <c:v>43700</c:v>
                </c:pt>
                <c:pt idx="1168">
                  <c:v>43700</c:v>
                </c:pt>
                <c:pt idx="1169">
                  <c:v>43701</c:v>
                </c:pt>
                <c:pt idx="1170">
                  <c:v>43701</c:v>
                </c:pt>
                <c:pt idx="1171">
                  <c:v>43701</c:v>
                </c:pt>
                <c:pt idx="1172">
                  <c:v>43701</c:v>
                </c:pt>
                <c:pt idx="1173">
                  <c:v>43701</c:v>
                </c:pt>
                <c:pt idx="1174">
                  <c:v>43701</c:v>
                </c:pt>
                <c:pt idx="1175">
                  <c:v>43701</c:v>
                </c:pt>
                <c:pt idx="1176">
                  <c:v>43701</c:v>
                </c:pt>
                <c:pt idx="1177">
                  <c:v>43701</c:v>
                </c:pt>
                <c:pt idx="1178">
                  <c:v>43701</c:v>
                </c:pt>
                <c:pt idx="1179">
                  <c:v>43701</c:v>
                </c:pt>
                <c:pt idx="1180">
                  <c:v>43701</c:v>
                </c:pt>
                <c:pt idx="1181">
                  <c:v>43701</c:v>
                </c:pt>
                <c:pt idx="1182">
                  <c:v>43701</c:v>
                </c:pt>
                <c:pt idx="1183">
                  <c:v>43701</c:v>
                </c:pt>
                <c:pt idx="1184">
                  <c:v>43701</c:v>
                </c:pt>
                <c:pt idx="1185">
                  <c:v>43701</c:v>
                </c:pt>
                <c:pt idx="1186">
                  <c:v>43701</c:v>
                </c:pt>
                <c:pt idx="1187">
                  <c:v>43701</c:v>
                </c:pt>
                <c:pt idx="1188">
                  <c:v>43701</c:v>
                </c:pt>
                <c:pt idx="1189">
                  <c:v>43701</c:v>
                </c:pt>
                <c:pt idx="1190">
                  <c:v>43701</c:v>
                </c:pt>
                <c:pt idx="1191">
                  <c:v>43701</c:v>
                </c:pt>
                <c:pt idx="1192">
                  <c:v>43701</c:v>
                </c:pt>
                <c:pt idx="1193">
                  <c:v>43702</c:v>
                </c:pt>
                <c:pt idx="1194">
                  <c:v>43702</c:v>
                </c:pt>
                <c:pt idx="1195">
                  <c:v>43702</c:v>
                </c:pt>
                <c:pt idx="1196">
                  <c:v>43702</c:v>
                </c:pt>
                <c:pt idx="1197">
                  <c:v>43702</c:v>
                </c:pt>
                <c:pt idx="1198">
                  <c:v>43702</c:v>
                </c:pt>
                <c:pt idx="1199">
                  <c:v>43702</c:v>
                </c:pt>
                <c:pt idx="1200">
                  <c:v>43702</c:v>
                </c:pt>
                <c:pt idx="1201">
                  <c:v>43702</c:v>
                </c:pt>
                <c:pt idx="1202">
                  <c:v>43702</c:v>
                </c:pt>
                <c:pt idx="1203">
                  <c:v>43702</c:v>
                </c:pt>
                <c:pt idx="1204">
                  <c:v>43702</c:v>
                </c:pt>
                <c:pt idx="1205">
                  <c:v>43702</c:v>
                </c:pt>
                <c:pt idx="1206">
                  <c:v>43702</c:v>
                </c:pt>
                <c:pt idx="1207">
                  <c:v>43702</c:v>
                </c:pt>
                <c:pt idx="1208">
                  <c:v>43702</c:v>
                </c:pt>
                <c:pt idx="1209">
                  <c:v>43702</c:v>
                </c:pt>
                <c:pt idx="1210">
                  <c:v>43702</c:v>
                </c:pt>
                <c:pt idx="1211">
                  <c:v>43702</c:v>
                </c:pt>
                <c:pt idx="1212">
                  <c:v>43702</c:v>
                </c:pt>
                <c:pt idx="1213">
                  <c:v>43702</c:v>
                </c:pt>
                <c:pt idx="1214">
                  <c:v>43702</c:v>
                </c:pt>
                <c:pt idx="1215">
                  <c:v>43702</c:v>
                </c:pt>
                <c:pt idx="1216">
                  <c:v>43702</c:v>
                </c:pt>
                <c:pt idx="1217">
                  <c:v>43703</c:v>
                </c:pt>
                <c:pt idx="1218">
                  <c:v>43703</c:v>
                </c:pt>
                <c:pt idx="1219">
                  <c:v>43703</c:v>
                </c:pt>
                <c:pt idx="1220">
                  <c:v>43703</c:v>
                </c:pt>
                <c:pt idx="1221">
                  <c:v>43703</c:v>
                </c:pt>
                <c:pt idx="1222">
                  <c:v>43703</c:v>
                </c:pt>
                <c:pt idx="1223">
                  <c:v>43703</c:v>
                </c:pt>
                <c:pt idx="1224">
                  <c:v>43703</c:v>
                </c:pt>
                <c:pt idx="1225">
                  <c:v>43703</c:v>
                </c:pt>
                <c:pt idx="1226">
                  <c:v>43703</c:v>
                </c:pt>
                <c:pt idx="1227">
                  <c:v>43703</c:v>
                </c:pt>
                <c:pt idx="1228">
                  <c:v>43703</c:v>
                </c:pt>
                <c:pt idx="1229">
                  <c:v>43703</c:v>
                </c:pt>
                <c:pt idx="1230">
                  <c:v>43703</c:v>
                </c:pt>
                <c:pt idx="1231">
                  <c:v>43703</c:v>
                </c:pt>
                <c:pt idx="1232">
                  <c:v>43703</c:v>
                </c:pt>
                <c:pt idx="1233">
                  <c:v>43703</c:v>
                </c:pt>
                <c:pt idx="1234">
                  <c:v>43703</c:v>
                </c:pt>
                <c:pt idx="1235">
                  <c:v>43703</c:v>
                </c:pt>
                <c:pt idx="1236">
                  <c:v>43703</c:v>
                </c:pt>
                <c:pt idx="1237">
                  <c:v>43703</c:v>
                </c:pt>
                <c:pt idx="1238">
                  <c:v>43703</c:v>
                </c:pt>
                <c:pt idx="1239">
                  <c:v>43703</c:v>
                </c:pt>
                <c:pt idx="1240">
                  <c:v>43703</c:v>
                </c:pt>
                <c:pt idx="1241">
                  <c:v>43704</c:v>
                </c:pt>
                <c:pt idx="1242">
                  <c:v>43704</c:v>
                </c:pt>
                <c:pt idx="1243">
                  <c:v>43704</c:v>
                </c:pt>
                <c:pt idx="1244">
                  <c:v>43704</c:v>
                </c:pt>
                <c:pt idx="1245">
                  <c:v>43704</c:v>
                </c:pt>
                <c:pt idx="1246">
                  <c:v>43704</c:v>
                </c:pt>
                <c:pt idx="1247">
                  <c:v>43704</c:v>
                </c:pt>
                <c:pt idx="1248">
                  <c:v>43704</c:v>
                </c:pt>
                <c:pt idx="1249">
                  <c:v>43704</c:v>
                </c:pt>
                <c:pt idx="1250">
                  <c:v>43704</c:v>
                </c:pt>
                <c:pt idx="1251">
                  <c:v>43704</c:v>
                </c:pt>
                <c:pt idx="1252">
                  <c:v>43704</c:v>
                </c:pt>
                <c:pt idx="1253">
                  <c:v>43704</c:v>
                </c:pt>
                <c:pt idx="1254">
                  <c:v>43704</c:v>
                </c:pt>
                <c:pt idx="1255">
                  <c:v>43704</c:v>
                </c:pt>
                <c:pt idx="1256">
                  <c:v>43704</c:v>
                </c:pt>
                <c:pt idx="1257">
                  <c:v>43704</c:v>
                </c:pt>
                <c:pt idx="1258">
                  <c:v>43704</c:v>
                </c:pt>
                <c:pt idx="1259">
                  <c:v>43704</c:v>
                </c:pt>
                <c:pt idx="1260">
                  <c:v>43704</c:v>
                </c:pt>
                <c:pt idx="1261">
                  <c:v>43704</c:v>
                </c:pt>
                <c:pt idx="1262">
                  <c:v>43704</c:v>
                </c:pt>
                <c:pt idx="1263">
                  <c:v>43704</c:v>
                </c:pt>
                <c:pt idx="1264">
                  <c:v>43704</c:v>
                </c:pt>
                <c:pt idx="1265">
                  <c:v>43705</c:v>
                </c:pt>
                <c:pt idx="1266">
                  <c:v>43705</c:v>
                </c:pt>
                <c:pt idx="1267">
                  <c:v>43705</c:v>
                </c:pt>
                <c:pt idx="1268">
                  <c:v>43705</c:v>
                </c:pt>
                <c:pt idx="1269">
                  <c:v>43705</c:v>
                </c:pt>
                <c:pt idx="1270">
                  <c:v>43705</c:v>
                </c:pt>
                <c:pt idx="1271">
                  <c:v>43705</c:v>
                </c:pt>
                <c:pt idx="1272">
                  <c:v>43705</c:v>
                </c:pt>
                <c:pt idx="1273">
                  <c:v>43705</c:v>
                </c:pt>
                <c:pt idx="1274">
                  <c:v>43705</c:v>
                </c:pt>
                <c:pt idx="1275">
                  <c:v>43705</c:v>
                </c:pt>
                <c:pt idx="1276">
                  <c:v>43705</c:v>
                </c:pt>
                <c:pt idx="1277">
                  <c:v>43705</c:v>
                </c:pt>
                <c:pt idx="1278">
                  <c:v>43705</c:v>
                </c:pt>
                <c:pt idx="1279">
                  <c:v>43705</c:v>
                </c:pt>
                <c:pt idx="1280">
                  <c:v>43705</c:v>
                </c:pt>
                <c:pt idx="1281">
                  <c:v>43705</c:v>
                </c:pt>
                <c:pt idx="1282">
                  <c:v>43705</c:v>
                </c:pt>
                <c:pt idx="1283">
                  <c:v>43705</c:v>
                </c:pt>
                <c:pt idx="1284">
                  <c:v>43705</c:v>
                </c:pt>
                <c:pt idx="1285">
                  <c:v>43705</c:v>
                </c:pt>
                <c:pt idx="1286">
                  <c:v>43705</c:v>
                </c:pt>
                <c:pt idx="1287">
                  <c:v>43705</c:v>
                </c:pt>
                <c:pt idx="1288">
                  <c:v>43705</c:v>
                </c:pt>
                <c:pt idx="1289">
                  <c:v>43706</c:v>
                </c:pt>
                <c:pt idx="1290">
                  <c:v>43706</c:v>
                </c:pt>
                <c:pt idx="1291">
                  <c:v>43706</c:v>
                </c:pt>
                <c:pt idx="1292">
                  <c:v>43706</c:v>
                </c:pt>
                <c:pt idx="1293">
                  <c:v>43706</c:v>
                </c:pt>
                <c:pt idx="1294">
                  <c:v>43706</c:v>
                </c:pt>
                <c:pt idx="1295">
                  <c:v>43706</c:v>
                </c:pt>
                <c:pt idx="1296">
                  <c:v>43707</c:v>
                </c:pt>
                <c:pt idx="1297">
                  <c:v>43707</c:v>
                </c:pt>
                <c:pt idx="1298">
                  <c:v>43707</c:v>
                </c:pt>
                <c:pt idx="1299">
                  <c:v>43707</c:v>
                </c:pt>
                <c:pt idx="1300">
                  <c:v>43707</c:v>
                </c:pt>
                <c:pt idx="1301">
                  <c:v>43707</c:v>
                </c:pt>
                <c:pt idx="1302">
                  <c:v>43707</c:v>
                </c:pt>
                <c:pt idx="1303">
                  <c:v>43707</c:v>
                </c:pt>
                <c:pt idx="1304">
                  <c:v>43707</c:v>
                </c:pt>
                <c:pt idx="1305">
                  <c:v>43707</c:v>
                </c:pt>
                <c:pt idx="1306">
                  <c:v>43707</c:v>
                </c:pt>
                <c:pt idx="1307">
                  <c:v>43707</c:v>
                </c:pt>
                <c:pt idx="1308">
                  <c:v>43707</c:v>
                </c:pt>
                <c:pt idx="1309">
                  <c:v>43707</c:v>
                </c:pt>
                <c:pt idx="1310">
                  <c:v>43707</c:v>
                </c:pt>
                <c:pt idx="1311">
                  <c:v>43707</c:v>
                </c:pt>
                <c:pt idx="1312">
                  <c:v>43707</c:v>
                </c:pt>
                <c:pt idx="1313">
                  <c:v>43708</c:v>
                </c:pt>
                <c:pt idx="1314">
                  <c:v>43708</c:v>
                </c:pt>
                <c:pt idx="1315">
                  <c:v>43708</c:v>
                </c:pt>
                <c:pt idx="1316">
                  <c:v>43708</c:v>
                </c:pt>
                <c:pt idx="1317">
                  <c:v>43708</c:v>
                </c:pt>
                <c:pt idx="1318">
                  <c:v>43708</c:v>
                </c:pt>
                <c:pt idx="1319">
                  <c:v>43708</c:v>
                </c:pt>
                <c:pt idx="1320">
                  <c:v>43708</c:v>
                </c:pt>
                <c:pt idx="1321">
                  <c:v>43708</c:v>
                </c:pt>
                <c:pt idx="1322">
                  <c:v>43708</c:v>
                </c:pt>
                <c:pt idx="1323">
                  <c:v>43708</c:v>
                </c:pt>
                <c:pt idx="1324">
                  <c:v>43708</c:v>
                </c:pt>
                <c:pt idx="1325">
                  <c:v>43708</c:v>
                </c:pt>
                <c:pt idx="1326">
                  <c:v>43708</c:v>
                </c:pt>
                <c:pt idx="1327">
                  <c:v>43708</c:v>
                </c:pt>
                <c:pt idx="1328">
                  <c:v>43708</c:v>
                </c:pt>
                <c:pt idx="1329">
                  <c:v>43708</c:v>
                </c:pt>
                <c:pt idx="1330">
                  <c:v>43708</c:v>
                </c:pt>
                <c:pt idx="1331">
                  <c:v>43708</c:v>
                </c:pt>
                <c:pt idx="1332">
                  <c:v>43708</c:v>
                </c:pt>
                <c:pt idx="1333">
                  <c:v>43708</c:v>
                </c:pt>
                <c:pt idx="1334">
                  <c:v>43708</c:v>
                </c:pt>
                <c:pt idx="1335">
                  <c:v>43708</c:v>
                </c:pt>
                <c:pt idx="1336">
                  <c:v>43708</c:v>
                </c:pt>
                <c:pt idx="1337">
                  <c:v>43709</c:v>
                </c:pt>
                <c:pt idx="1338">
                  <c:v>43709</c:v>
                </c:pt>
                <c:pt idx="1339">
                  <c:v>43709</c:v>
                </c:pt>
                <c:pt idx="1340">
                  <c:v>43709</c:v>
                </c:pt>
                <c:pt idx="1341">
                  <c:v>43709</c:v>
                </c:pt>
                <c:pt idx="1342">
                  <c:v>43709</c:v>
                </c:pt>
                <c:pt idx="1343">
                  <c:v>43709</c:v>
                </c:pt>
                <c:pt idx="1344">
                  <c:v>43709</c:v>
                </c:pt>
                <c:pt idx="1345">
                  <c:v>43709</c:v>
                </c:pt>
                <c:pt idx="1346">
                  <c:v>43709</c:v>
                </c:pt>
                <c:pt idx="1347">
                  <c:v>43709</c:v>
                </c:pt>
                <c:pt idx="1348">
                  <c:v>43709</c:v>
                </c:pt>
                <c:pt idx="1349">
                  <c:v>43709</c:v>
                </c:pt>
                <c:pt idx="1350">
                  <c:v>43709</c:v>
                </c:pt>
                <c:pt idx="1351">
                  <c:v>43709</c:v>
                </c:pt>
                <c:pt idx="1352">
                  <c:v>43709</c:v>
                </c:pt>
                <c:pt idx="1353">
                  <c:v>43709</c:v>
                </c:pt>
                <c:pt idx="1354">
                  <c:v>43709</c:v>
                </c:pt>
                <c:pt idx="1355">
                  <c:v>43709</c:v>
                </c:pt>
                <c:pt idx="1356">
                  <c:v>43709</c:v>
                </c:pt>
                <c:pt idx="1357">
                  <c:v>43709</c:v>
                </c:pt>
                <c:pt idx="1358">
                  <c:v>43709</c:v>
                </c:pt>
                <c:pt idx="1359">
                  <c:v>43709</c:v>
                </c:pt>
                <c:pt idx="1360">
                  <c:v>43709</c:v>
                </c:pt>
                <c:pt idx="1361">
                  <c:v>43710</c:v>
                </c:pt>
                <c:pt idx="1362">
                  <c:v>43710</c:v>
                </c:pt>
                <c:pt idx="1363">
                  <c:v>43710</c:v>
                </c:pt>
                <c:pt idx="1364">
                  <c:v>43710</c:v>
                </c:pt>
                <c:pt idx="1365">
                  <c:v>43710</c:v>
                </c:pt>
                <c:pt idx="1366">
                  <c:v>43710</c:v>
                </c:pt>
                <c:pt idx="1367">
                  <c:v>43710</c:v>
                </c:pt>
                <c:pt idx="1368">
                  <c:v>43710</c:v>
                </c:pt>
                <c:pt idx="1369">
                  <c:v>43710</c:v>
                </c:pt>
                <c:pt idx="1370">
                  <c:v>43710</c:v>
                </c:pt>
                <c:pt idx="1371">
                  <c:v>43710</c:v>
                </c:pt>
                <c:pt idx="1372">
                  <c:v>43710</c:v>
                </c:pt>
                <c:pt idx="1373">
                  <c:v>43710</c:v>
                </c:pt>
                <c:pt idx="1374">
                  <c:v>43710</c:v>
                </c:pt>
                <c:pt idx="1375">
                  <c:v>43710</c:v>
                </c:pt>
                <c:pt idx="1376">
                  <c:v>43710</c:v>
                </c:pt>
                <c:pt idx="1377">
                  <c:v>43710</c:v>
                </c:pt>
                <c:pt idx="1378">
                  <c:v>43710</c:v>
                </c:pt>
                <c:pt idx="1379">
                  <c:v>43710</c:v>
                </c:pt>
                <c:pt idx="1380">
                  <c:v>43710</c:v>
                </c:pt>
                <c:pt idx="1381">
                  <c:v>43710</c:v>
                </c:pt>
                <c:pt idx="1382">
                  <c:v>43710</c:v>
                </c:pt>
                <c:pt idx="1383">
                  <c:v>43710</c:v>
                </c:pt>
                <c:pt idx="1384">
                  <c:v>43710</c:v>
                </c:pt>
                <c:pt idx="1385">
                  <c:v>43711</c:v>
                </c:pt>
                <c:pt idx="1386">
                  <c:v>43711</c:v>
                </c:pt>
                <c:pt idx="1387">
                  <c:v>43711</c:v>
                </c:pt>
                <c:pt idx="1388">
                  <c:v>43711</c:v>
                </c:pt>
                <c:pt idx="1389">
                  <c:v>43711</c:v>
                </c:pt>
                <c:pt idx="1390">
                  <c:v>43711</c:v>
                </c:pt>
                <c:pt idx="1391">
                  <c:v>43711</c:v>
                </c:pt>
                <c:pt idx="1392">
                  <c:v>43711</c:v>
                </c:pt>
                <c:pt idx="1393">
                  <c:v>43711</c:v>
                </c:pt>
                <c:pt idx="1394">
                  <c:v>43711</c:v>
                </c:pt>
                <c:pt idx="1395">
                  <c:v>43711</c:v>
                </c:pt>
                <c:pt idx="1396">
                  <c:v>43711</c:v>
                </c:pt>
                <c:pt idx="1397">
                  <c:v>43711</c:v>
                </c:pt>
                <c:pt idx="1398">
                  <c:v>43711</c:v>
                </c:pt>
                <c:pt idx="1399">
                  <c:v>43711</c:v>
                </c:pt>
                <c:pt idx="1400">
                  <c:v>43711</c:v>
                </c:pt>
                <c:pt idx="1401">
                  <c:v>43711</c:v>
                </c:pt>
                <c:pt idx="1402">
                  <c:v>43711</c:v>
                </c:pt>
                <c:pt idx="1403">
                  <c:v>43711</c:v>
                </c:pt>
                <c:pt idx="1404">
                  <c:v>43711</c:v>
                </c:pt>
                <c:pt idx="1405">
                  <c:v>43711</c:v>
                </c:pt>
                <c:pt idx="1406">
                  <c:v>43711</c:v>
                </c:pt>
                <c:pt idx="1407">
                  <c:v>43711</c:v>
                </c:pt>
                <c:pt idx="1408">
                  <c:v>43711</c:v>
                </c:pt>
                <c:pt idx="1409">
                  <c:v>43712</c:v>
                </c:pt>
                <c:pt idx="1410">
                  <c:v>43712</c:v>
                </c:pt>
                <c:pt idx="1411">
                  <c:v>43712</c:v>
                </c:pt>
                <c:pt idx="1412">
                  <c:v>43712</c:v>
                </c:pt>
                <c:pt idx="1413">
                  <c:v>43712</c:v>
                </c:pt>
                <c:pt idx="1414">
                  <c:v>43712</c:v>
                </c:pt>
                <c:pt idx="1415">
                  <c:v>43712</c:v>
                </c:pt>
                <c:pt idx="1416">
                  <c:v>43712</c:v>
                </c:pt>
                <c:pt idx="1417">
                  <c:v>43712</c:v>
                </c:pt>
                <c:pt idx="1418">
                  <c:v>43712</c:v>
                </c:pt>
                <c:pt idx="1419">
                  <c:v>43712</c:v>
                </c:pt>
                <c:pt idx="1420">
                  <c:v>43712</c:v>
                </c:pt>
                <c:pt idx="1421">
                  <c:v>43712</c:v>
                </c:pt>
                <c:pt idx="1422">
                  <c:v>43712</c:v>
                </c:pt>
                <c:pt idx="1423">
                  <c:v>43712</c:v>
                </c:pt>
                <c:pt idx="1424">
                  <c:v>43712</c:v>
                </c:pt>
                <c:pt idx="1425">
                  <c:v>43712</c:v>
                </c:pt>
                <c:pt idx="1426">
                  <c:v>43712</c:v>
                </c:pt>
                <c:pt idx="1427">
                  <c:v>43712</c:v>
                </c:pt>
                <c:pt idx="1428">
                  <c:v>43712</c:v>
                </c:pt>
                <c:pt idx="1429">
                  <c:v>43712</c:v>
                </c:pt>
                <c:pt idx="1430">
                  <c:v>43712</c:v>
                </c:pt>
                <c:pt idx="1431">
                  <c:v>43712</c:v>
                </c:pt>
                <c:pt idx="1432">
                  <c:v>43712</c:v>
                </c:pt>
                <c:pt idx="1433">
                  <c:v>43713</c:v>
                </c:pt>
                <c:pt idx="1434">
                  <c:v>43713</c:v>
                </c:pt>
                <c:pt idx="1435">
                  <c:v>43713</c:v>
                </c:pt>
                <c:pt idx="1436">
                  <c:v>43713</c:v>
                </c:pt>
                <c:pt idx="1437">
                  <c:v>43713</c:v>
                </c:pt>
                <c:pt idx="1438">
                  <c:v>43713</c:v>
                </c:pt>
                <c:pt idx="1439">
                  <c:v>43713</c:v>
                </c:pt>
                <c:pt idx="1440">
                  <c:v>43713</c:v>
                </c:pt>
                <c:pt idx="1441">
                  <c:v>43713</c:v>
                </c:pt>
                <c:pt idx="1442">
                  <c:v>43713</c:v>
                </c:pt>
                <c:pt idx="1443">
                  <c:v>43713</c:v>
                </c:pt>
                <c:pt idx="1444">
                  <c:v>43713</c:v>
                </c:pt>
                <c:pt idx="1445">
                  <c:v>43713</c:v>
                </c:pt>
                <c:pt idx="1446">
                  <c:v>43713</c:v>
                </c:pt>
                <c:pt idx="1447">
                  <c:v>43713</c:v>
                </c:pt>
                <c:pt idx="1448">
                  <c:v>43713</c:v>
                </c:pt>
                <c:pt idx="1449">
                  <c:v>43713</c:v>
                </c:pt>
                <c:pt idx="1450">
                  <c:v>43713</c:v>
                </c:pt>
                <c:pt idx="1451">
                  <c:v>43713</c:v>
                </c:pt>
                <c:pt idx="1452">
                  <c:v>43713</c:v>
                </c:pt>
                <c:pt idx="1453">
                  <c:v>43713</c:v>
                </c:pt>
                <c:pt idx="1454">
                  <c:v>43713</c:v>
                </c:pt>
                <c:pt idx="1455">
                  <c:v>43713</c:v>
                </c:pt>
                <c:pt idx="1456">
                  <c:v>43713</c:v>
                </c:pt>
                <c:pt idx="1457">
                  <c:v>43714</c:v>
                </c:pt>
                <c:pt idx="1458">
                  <c:v>43714</c:v>
                </c:pt>
                <c:pt idx="1459">
                  <c:v>43714</c:v>
                </c:pt>
                <c:pt idx="1460">
                  <c:v>43714</c:v>
                </c:pt>
                <c:pt idx="1461">
                  <c:v>43714</c:v>
                </c:pt>
                <c:pt idx="1462">
                  <c:v>43714</c:v>
                </c:pt>
                <c:pt idx="1463">
                  <c:v>43714</c:v>
                </c:pt>
                <c:pt idx="1464">
                  <c:v>43714</c:v>
                </c:pt>
                <c:pt idx="1465">
                  <c:v>43714</c:v>
                </c:pt>
                <c:pt idx="1466">
                  <c:v>43714</c:v>
                </c:pt>
                <c:pt idx="1467">
                  <c:v>43714</c:v>
                </c:pt>
                <c:pt idx="1468">
                  <c:v>43714</c:v>
                </c:pt>
                <c:pt idx="1469">
                  <c:v>43714</c:v>
                </c:pt>
                <c:pt idx="1470">
                  <c:v>43714</c:v>
                </c:pt>
                <c:pt idx="1471">
                  <c:v>43714</c:v>
                </c:pt>
                <c:pt idx="1472">
                  <c:v>43714</c:v>
                </c:pt>
                <c:pt idx="1473">
                  <c:v>43714</c:v>
                </c:pt>
                <c:pt idx="1474">
                  <c:v>43714</c:v>
                </c:pt>
                <c:pt idx="1475">
                  <c:v>43714</c:v>
                </c:pt>
                <c:pt idx="1476">
                  <c:v>43714</c:v>
                </c:pt>
                <c:pt idx="1477">
                  <c:v>43714</c:v>
                </c:pt>
                <c:pt idx="1478">
                  <c:v>43714</c:v>
                </c:pt>
                <c:pt idx="1479">
                  <c:v>43714</c:v>
                </c:pt>
                <c:pt idx="1480">
                  <c:v>43714</c:v>
                </c:pt>
                <c:pt idx="1481">
                  <c:v>43715</c:v>
                </c:pt>
                <c:pt idx="1482">
                  <c:v>43715</c:v>
                </c:pt>
                <c:pt idx="1483">
                  <c:v>43715</c:v>
                </c:pt>
                <c:pt idx="1484">
                  <c:v>43715</c:v>
                </c:pt>
                <c:pt idx="1485">
                  <c:v>43715</c:v>
                </c:pt>
                <c:pt idx="1486">
                  <c:v>43715</c:v>
                </c:pt>
                <c:pt idx="1487">
                  <c:v>43715</c:v>
                </c:pt>
                <c:pt idx="1488">
                  <c:v>43715</c:v>
                </c:pt>
                <c:pt idx="1489">
                  <c:v>43715</c:v>
                </c:pt>
                <c:pt idx="1490">
                  <c:v>43715</c:v>
                </c:pt>
                <c:pt idx="1491">
                  <c:v>43715</c:v>
                </c:pt>
                <c:pt idx="1492">
                  <c:v>43715</c:v>
                </c:pt>
                <c:pt idx="1493">
                  <c:v>43715</c:v>
                </c:pt>
                <c:pt idx="1494">
                  <c:v>43715</c:v>
                </c:pt>
                <c:pt idx="1495">
                  <c:v>43715</c:v>
                </c:pt>
                <c:pt idx="1496">
                  <c:v>43715</c:v>
                </c:pt>
                <c:pt idx="1497">
                  <c:v>43715</c:v>
                </c:pt>
                <c:pt idx="1498">
                  <c:v>43715</c:v>
                </c:pt>
                <c:pt idx="1499">
                  <c:v>43715</c:v>
                </c:pt>
                <c:pt idx="1500">
                  <c:v>43715</c:v>
                </c:pt>
                <c:pt idx="1501">
                  <c:v>43715</c:v>
                </c:pt>
                <c:pt idx="1502">
                  <c:v>43715</c:v>
                </c:pt>
                <c:pt idx="1503">
                  <c:v>43715</c:v>
                </c:pt>
                <c:pt idx="1504">
                  <c:v>43715</c:v>
                </c:pt>
                <c:pt idx="1505">
                  <c:v>43716</c:v>
                </c:pt>
                <c:pt idx="1506">
                  <c:v>43716</c:v>
                </c:pt>
                <c:pt idx="1507">
                  <c:v>43716</c:v>
                </c:pt>
                <c:pt idx="1508">
                  <c:v>43716</c:v>
                </c:pt>
                <c:pt idx="1509">
                  <c:v>43716</c:v>
                </c:pt>
                <c:pt idx="1510">
                  <c:v>43716</c:v>
                </c:pt>
                <c:pt idx="1511">
                  <c:v>43716</c:v>
                </c:pt>
                <c:pt idx="1512">
                  <c:v>43716</c:v>
                </c:pt>
                <c:pt idx="1513">
                  <c:v>43716</c:v>
                </c:pt>
                <c:pt idx="1514">
                  <c:v>43716</c:v>
                </c:pt>
                <c:pt idx="1515">
                  <c:v>43716</c:v>
                </c:pt>
                <c:pt idx="1516">
                  <c:v>43716</c:v>
                </c:pt>
                <c:pt idx="1517">
                  <c:v>43716</c:v>
                </c:pt>
                <c:pt idx="1518">
                  <c:v>43716</c:v>
                </c:pt>
                <c:pt idx="1519">
                  <c:v>43716</c:v>
                </c:pt>
                <c:pt idx="1520">
                  <c:v>43716</c:v>
                </c:pt>
                <c:pt idx="1521">
                  <c:v>43716</c:v>
                </c:pt>
                <c:pt idx="1522">
                  <c:v>43716</c:v>
                </c:pt>
                <c:pt idx="1523">
                  <c:v>43716</c:v>
                </c:pt>
                <c:pt idx="1524">
                  <c:v>43716</c:v>
                </c:pt>
                <c:pt idx="1525">
                  <c:v>43716</c:v>
                </c:pt>
                <c:pt idx="1526">
                  <c:v>43716</c:v>
                </c:pt>
                <c:pt idx="1527">
                  <c:v>43716</c:v>
                </c:pt>
                <c:pt idx="1528">
                  <c:v>43716</c:v>
                </c:pt>
                <c:pt idx="1529">
                  <c:v>43717</c:v>
                </c:pt>
                <c:pt idx="1530">
                  <c:v>43717</c:v>
                </c:pt>
                <c:pt idx="1531">
                  <c:v>43717</c:v>
                </c:pt>
                <c:pt idx="1532">
                  <c:v>43717</c:v>
                </c:pt>
                <c:pt idx="1533">
                  <c:v>43717</c:v>
                </c:pt>
                <c:pt idx="1534">
                  <c:v>43717</c:v>
                </c:pt>
                <c:pt idx="1535">
                  <c:v>43717</c:v>
                </c:pt>
                <c:pt idx="1536">
                  <c:v>43717</c:v>
                </c:pt>
                <c:pt idx="1537">
                  <c:v>43717</c:v>
                </c:pt>
                <c:pt idx="1538">
                  <c:v>43717</c:v>
                </c:pt>
                <c:pt idx="1539">
                  <c:v>43717</c:v>
                </c:pt>
                <c:pt idx="1540">
                  <c:v>43717</c:v>
                </c:pt>
                <c:pt idx="1541">
                  <c:v>43717</c:v>
                </c:pt>
                <c:pt idx="1542">
                  <c:v>43717</c:v>
                </c:pt>
                <c:pt idx="1543">
                  <c:v>43717</c:v>
                </c:pt>
                <c:pt idx="1544">
                  <c:v>43717</c:v>
                </c:pt>
                <c:pt idx="1545">
                  <c:v>43717</c:v>
                </c:pt>
                <c:pt idx="1546">
                  <c:v>43717</c:v>
                </c:pt>
                <c:pt idx="1547">
                  <c:v>43717</c:v>
                </c:pt>
                <c:pt idx="1548">
                  <c:v>43717</c:v>
                </c:pt>
                <c:pt idx="1549">
                  <c:v>43717</c:v>
                </c:pt>
                <c:pt idx="1550">
                  <c:v>43717</c:v>
                </c:pt>
                <c:pt idx="1551">
                  <c:v>43717</c:v>
                </c:pt>
                <c:pt idx="1552">
                  <c:v>43717</c:v>
                </c:pt>
                <c:pt idx="1553">
                  <c:v>43718</c:v>
                </c:pt>
                <c:pt idx="1554">
                  <c:v>43718</c:v>
                </c:pt>
                <c:pt idx="1555">
                  <c:v>43718</c:v>
                </c:pt>
                <c:pt idx="1556">
                  <c:v>43718</c:v>
                </c:pt>
                <c:pt idx="1557">
                  <c:v>43718</c:v>
                </c:pt>
                <c:pt idx="1558">
                  <c:v>43718</c:v>
                </c:pt>
                <c:pt idx="1559">
                  <c:v>43718</c:v>
                </c:pt>
                <c:pt idx="1560">
                  <c:v>43719</c:v>
                </c:pt>
                <c:pt idx="1561">
                  <c:v>43719</c:v>
                </c:pt>
                <c:pt idx="1562">
                  <c:v>43719</c:v>
                </c:pt>
                <c:pt idx="1563">
                  <c:v>43719</c:v>
                </c:pt>
                <c:pt idx="1564">
                  <c:v>43719</c:v>
                </c:pt>
                <c:pt idx="1565">
                  <c:v>43719</c:v>
                </c:pt>
                <c:pt idx="1566">
                  <c:v>43719</c:v>
                </c:pt>
                <c:pt idx="1567">
                  <c:v>43719</c:v>
                </c:pt>
                <c:pt idx="1568">
                  <c:v>43719</c:v>
                </c:pt>
                <c:pt idx="1569">
                  <c:v>43719</c:v>
                </c:pt>
                <c:pt idx="1570">
                  <c:v>43719</c:v>
                </c:pt>
                <c:pt idx="1571">
                  <c:v>43719</c:v>
                </c:pt>
                <c:pt idx="1572">
                  <c:v>43719</c:v>
                </c:pt>
                <c:pt idx="1573">
                  <c:v>43719</c:v>
                </c:pt>
                <c:pt idx="1574">
                  <c:v>43719</c:v>
                </c:pt>
                <c:pt idx="1575">
                  <c:v>43719</c:v>
                </c:pt>
                <c:pt idx="1576">
                  <c:v>43719</c:v>
                </c:pt>
                <c:pt idx="1577">
                  <c:v>43720</c:v>
                </c:pt>
                <c:pt idx="1578">
                  <c:v>43720</c:v>
                </c:pt>
                <c:pt idx="1579">
                  <c:v>43720</c:v>
                </c:pt>
                <c:pt idx="1580">
                  <c:v>43720</c:v>
                </c:pt>
                <c:pt idx="1581">
                  <c:v>43720</c:v>
                </c:pt>
                <c:pt idx="1582">
                  <c:v>43720</c:v>
                </c:pt>
                <c:pt idx="1583">
                  <c:v>43720</c:v>
                </c:pt>
                <c:pt idx="1584">
                  <c:v>43720</c:v>
                </c:pt>
                <c:pt idx="1585">
                  <c:v>43720</c:v>
                </c:pt>
                <c:pt idx="1586">
                  <c:v>43720</c:v>
                </c:pt>
                <c:pt idx="1587">
                  <c:v>43720</c:v>
                </c:pt>
                <c:pt idx="1588">
                  <c:v>43720</c:v>
                </c:pt>
                <c:pt idx="1589">
                  <c:v>43720</c:v>
                </c:pt>
                <c:pt idx="1590">
                  <c:v>43720</c:v>
                </c:pt>
                <c:pt idx="1591">
                  <c:v>43720</c:v>
                </c:pt>
                <c:pt idx="1592">
                  <c:v>43720</c:v>
                </c:pt>
                <c:pt idx="1593">
                  <c:v>43720</c:v>
                </c:pt>
                <c:pt idx="1594">
                  <c:v>43720</c:v>
                </c:pt>
                <c:pt idx="1595">
                  <c:v>43720</c:v>
                </c:pt>
                <c:pt idx="1596">
                  <c:v>43720</c:v>
                </c:pt>
                <c:pt idx="1597">
                  <c:v>43720</c:v>
                </c:pt>
                <c:pt idx="1598">
                  <c:v>43720</c:v>
                </c:pt>
                <c:pt idx="1599">
                  <c:v>43720</c:v>
                </c:pt>
                <c:pt idx="1600">
                  <c:v>43720</c:v>
                </c:pt>
                <c:pt idx="1601">
                  <c:v>43721</c:v>
                </c:pt>
                <c:pt idx="1602">
                  <c:v>43721</c:v>
                </c:pt>
                <c:pt idx="1603">
                  <c:v>43721</c:v>
                </c:pt>
                <c:pt idx="1604">
                  <c:v>43721</c:v>
                </c:pt>
                <c:pt idx="1605">
                  <c:v>43721</c:v>
                </c:pt>
                <c:pt idx="1606">
                  <c:v>43721</c:v>
                </c:pt>
                <c:pt idx="1607">
                  <c:v>43721</c:v>
                </c:pt>
                <c:pt idx="1608">
                  <c:v>43721</c:v>
                </c:pt>
                <c:pt idx="1609">
                  <c:v>43721</c:v>
                </c:pt>
                <c:pt idx="1610">
                  <c:v>43721</c:v>
                </c:pt>
                <c:pt idx="1611">
                  <c:v>43721</c:v>
                </c:pt>
                <c:pt idx="1612">
                  <c:v>43721</c:v>
                </c:pt>
                <c:pt idx="1613">
                  <c:v>43721</c:v>
                </c:pt>
                <c:pt idx="1614">
                  <c:v>43721</c:v>
                </c:pt>
                <c:pt idx="1615">
                  <c:v>43721</c:v>
                </c:pt>
                <c:pt idx="1616">
                  <c:v>43721</c:v>
                </c:pt>
                <c:pt idx="1617">
                  <c:v>43721</c:v>
                </c:pt>
                <c:pt idx="1618">
                  <c:v>43721</c:v>
                </c:pt>
                <c:pt idx="1619">
                  <c:v>43721</c:v>
                </c:pt>
                <c:pt idx="1620">
                  <c:v>43721</c:v>
                </c:pt>
                <c:pt idx="1621">
                  <c:v>43721</c:v>
                </c:pt>
                <c:pt idx="1622">
                  <c:v>43721</c:v>
                </c:pt>
                <c:pt idx="1623">
                  <c:v>43721</c:v>
                </c:pt>
                <c:pt idx="1624">
                  <c:v>43721</c:v>
                </c:pt>
                <c:pt idx="1625">
                  <c:v>43722</c:v>
                </c:pt>
                <c:pt idx="1626">
                  <c:v>43722</c:v>
                </c:pt>
                <c:pt idx="1627">
                  <c:v>43722</c:v>
                </c:pt>
                <c:pt idx="1628">
                  <c:v>43722</c:v>
                </c:pt>
                <c:pt idx="1629">
                  <c:v>43722</c:v>
                </c:pt>
                <c:pt idx="1630">
                  <c:v>43722</c:v>
                </c:pt>
                <c:pt idx="1631">
                  <c:v>43722</c:v>
                </c:pt>
                <c:pt idx="1632">
                  <c:v>43722</c:v>
                </c:pt>
                <c:pt idx="1633">
                  <c:v>43722</c:v>
                </c:pt>
                <c:pt idx="1634">
                  <c:v>43722</c:v>
                </c:pt>
                <c:pt idx="1635">
                  <c:v>43722</c:v>
                </c:pt>
                <c:pt idx="1636">
                  <c:v>43722</c:v>
                </c:pt>
                <c:pt idx="1637">
                  <c:v>43722</c:v>
                </c:pt>
                <c:pt idx="1638">
                  <c:v>43722</c:v>
                </c:pt>
                <c:pt idx="1639">
                  <c:v>43722</c:v>
                </c:pt>
                <c:pt idx="1640">
                  <c:v>43722</c:v>
                </c:pt>
                <c:pt idx="1641">
                  <c:v>43722</c:v>
                </c:pt>
                <c:pt idx="1642">
                  <c:v>43722</c:v>
                </c:pt>
                <c:pt idx="1643">
                  <c:v>43722</c:v>
                </c:pt>
                <c:pt idx="1644">
                  <c:v>43722</c:v>
                </c:pt>
                <c:pt idx="1645">
                  <c:v>43722</c:v>
                </c:pt>
                <c:pt idx="1646">
                  <c:v>43722</c:v>
                </c:pt>
                <c:pt idx="1647">
                  <c:v>43722</c:v>
                </c:pt>
                <c:pt idx="1648">
                  <c:v>43722</c:v>
                </c:pt>
                <c:pt idx="1649">
                  <c:v>43723</c:v>
                </c:pt>
                <c:pt idx="1650">
                  <c:v>43723</c:v>
                </c:pt>
                <c:pt idx="1651">
                  <c:v>43723</c:v>
                </c:pt>
                <c:pt idx="1652">
                  <c:v>43723</c:v>
                </c:pt>
                <c:pt idx="1653">
                  <c:v>43723</c:v>
                </c:pt>
                <c:pt idx="1654">
                  <c:v>43723</c:v>
                </c:pt>
                <c:pt idx="1655">
                  <c:v>43723</c:v>
                </c:pt>
                <c:pt idx="1656">
                  <c:v>43723</c:v>
                </c:pt>
                <c:pt idx="1657">
                  <c:v>43723</c:v>
                </c:pt>
                <c:pt idx="1658">
                  <c:v>43723</c:v>
                </c:pt>
                <c:pt idx="1659">
                  <c:v>43723</c:v>
                </c:pt>
                <c:pt idx="1660">
                  <c:v>43723</c:v>
                </c:pt>
                <c:pt idx="1661">
                  <c:v>43723</c:v>
                </c:pt>
                <c:pt idx="1662">
                  <c:v>43723</c:v>
                </c:pt>
                <c:pt idx="1663">
                  <c:v>43723</c:v>
                </c:pt>
                <c:pt idx="1664">
                  <c:v>43723</c:v>
                </c:pt>
                <c:pt idx="1665">
                  <c:v>43723</c:v>
                </c:pt>
                <c:pt idx="1666">
                  <c:v>43723</c:v>
                </c:pt>
                <c:pt idx="1667">
                  <c:v>43723</c:v>
                </c:pt>
                <c:pt idx="1668">
                  <c:v>43723</c:v>
                </c:pt>
                <c:pt idx="1669">
                  <c:v>43723</c:v>
                </c:pt>
                <c:pt idx="1670">
                  <c:v>43723</c:v>
                </c:pt>
                <c:pt idx="1671">
                  <c:v>43723</c:v>
                </c:pt>
                <c:pt idx="1672">
                  <c:v>43723</c:v>
                </c:pt>
                <c:pt idx="1673">
                  <c:v>43724</c:v>
                </c:pt>
                <c:pt idx="1674">
                  <c:v>43724</c:v>
                </c:pt>
                <c:pt idx="1675">
                  <c:v>43724</c:v>
                </c:pt>
                <c:pt idx="1676">
                  <c:v>43724</c:v>
                </c:pt>
                <c:pt idx="1677">
                  <c:v>43724</c:v>
                </c:pt>
                <c:pt idx="1678">
                  <c:v>43724</c:v>
                </c:pt>
                <c:pt idx="1679">
                  <c:v>43724</c:v>
                </c:pt>
                <c:pt idx="1680">
                  <c:v>43724</c:v>
                </c:pt>
                <c:pt idx="1681">
                  <c:v>43724</c:v>
                </c:pt>
                <c:pt idx="1682">
                  <c:v>43724</c:v>
                </c:pt>
                <c:pt idx="1683">
                  <c:v>43724</c:v>
                </c:pt>
                <c:pt idx="1684">
                  <c:v>43724</c:v>
                </c:pt>
                <c:pt idx="1685">
                  <c:v>43724</c:v>
                </c:pt>
                <c:pt idx="1686">
                  <c:v>43724</c:v>
                </c:pt>
                <c:pt idx="1687">
                  <c:v>43724</c:v>
                </c:pt>
                <c:pt idx="1688">
                  <c:v>43724</c:v>
                </c:pt>
                <c:pt idx="1689">
                  <c:v>43724</c:v>
                </c:pt>
                <c:pt idx="1690">
                  <c:v>43724</c:v>
                </c:pt>
                <c:pt idx="1691">
                  <c:v>43724</c:v>
                </c:pt>
                <c:pt idx="1692">
                  <c:v>43724</c:v>
                </c:pt>
                <c:pt idx="1693">
                  <c:v>43724</c:v>
                </c:pt>
                <c:pt idx="1694">
                  <c:v>43724</c:v>
                </c:pt>
                <c:pt idx="1695">
                  <c:v>43724</c:v>
                </c:pt>
                <c:pt idx="1696">
                  <c:v>43724</c:v>
                </c:pt>
                <c:pt idx="1697">
                  <c:v>43725</c:v>
                </c:pt>
                <c:pt idx="1698">
                  <c:v>43725</c:v>
                </c:pt>
                <c:pt idx="1699">
                  <c:v>43725</c:v>
                </c:pt>
                <c:pt idx="1700">
                  <c:v>43725</c:v>
                </c:pt>
                <c:pt idx="1701">
                  <c:v>43725</c:v>
                </c:pt>
                <c:pt idx="1702">
                  <c:v>43725</c:v>
                </c:pt>
                <c:pt idx="1703">
                  <c:v>43725</c:v>
                </c:pt>
                <c:pt idx="1704">
                  <c:v>43725</c:v>
                </c:pt>
                <c:pt idx="1705">
                  <c:v>43725</c:v>
                </c:pt>
                <c:pt idx="1706">
                  <c:v>43725</c:v>
                </c:pt>
                <c:pt idx="1707">
                  <c:v>43725</c:v>
                </c:pt>
                <c:pt idx="1708">
                  <c:v>43725</c:v>
                </c:pt>
                <c:pt idx="1709">
                  <c:v>43725</c:v>
                </c:pt>
                <c:pt idx="1710">
                  <c:v>43725</c:v>
                </c:pt>
                <c:pt idx="1711">
                  <c:v>43725</c:v>
                </c:pt>
                <c:pt idx="1712">
                  <c:v>43725</c:v>
                </c:pt>
                <c:pt idx="1713">
                  <c:v>43725</c:v>
                </c:pt>
                <c:pt idx="1714">
                  <c:v>43725</c:v>
                </c:pt>
                <c:pt idx="1715">
                  <c:v>43725</c:v>
                </c:pt>
                <c:pt idx="1716">
                  <c:v>43725</c:v>
                </c:pt>
                <c:pt idx="1717">
                  <c:v>43725</c:v>
                </c:pt>
                <c:pt idx="1718">
                  <c:v>43725</c:v>
                </c:pt>
                <c:pt idx="1719">
                  <c:v>43725</c:v>
                </c:pt>
                <c:pt idx="1720">
                  <c:v>43725</c:v>
                </c:pt>
                <c:pt idx="1721">
                  <c:v>43726</c:v>
                </c:pt>
                <c:pt idx="1722">
                  <c:v>43726</c:v>
                </c:pt>
                <c:pt idx="1723">
                  <c:v>43726</c:v>
                </c:pt>
                <c:pt idx="1724">
                  <c:v>43726</c:v>
                </c:pt>
                <c:pt idx="1725">
                  <c:v>43726</c:v>
                </c:pt>
                <c:pt idx="1726">
                  <c:v>43726</c:v>
                </c:pt>
                <c:pt idx="1727">
                  <c:v>43726</c:v>
                </c:pt>
                <c:pt idx="1728">
                  <c:v>43726</c:v>
                </c:pt>
                <c:pt idx="1729">
                  <c:v>43726</c:v>
                </c:pt>
                <c:pt idx="1730">
                  <c:v>43726</c:v>
                </c:pt>
                <c:pt idx="1731">
                  <c:v>43726</c:v>
                </c:pt>
                <c:pt idx="1732">
                  <c:v>43726</c:v>
                </c:pt>
                <c:pt idx="1733">
                  <c:v>43726</c:v>
                </c:pt>
                <c:pt idx="1734">
                  <c:v>43726</c:v>
                </c:pt>
                <c:pt idx="1735">
                  <c:v>43726</c:v>
                </c:pt>
                <c:pt idx="1736">
                  <c:v>43726</c:v>
                </c:pt>
                <c:pt idx="1737">
                  <c:v>43726</c:v>
                </c:pt>
                <c:pt idx="1738">
                  <c:v>43726</c:v>
                </c:pt>
                <c:pt idx="1739">
                  <c:v>43726</c:v>
                </c:pt>
                <c:pt idx="1740">
                  <c:v>43726</c:v>
                </c:pt>
                <c:pt idx="1741">
                  <c:v>43726</c:v>
                </c:pt>
                <c:pt idx="1742">
                  <c:v>43726</c:v>
                </c:pt>
                <c:pt idx="1743">
                  <c:v>43726</c:v>
                </c:pt>
                <c:pt idx="1744">
                  <c:v>43726</c:v>
                </c:pt>
                <c:pt idx="1745">
                  <c:v>43727</c:v>
                </c:pt>
                <c:pt idx="1746">
                  <c:v>43727</c:v>
                </c:pt>
                <c:pt idx="1747">
                  <c:v>43727</c:v>
                </c:pt>
                <c:pt idx="1748">
                  <c:v>43727</c:v>
                </c:pt>
                <c:pt idx="1749">
                  <c:v>43727</c:v>
                </c:pt>
                <c:pt idx="1750">
                  <c:v>43727</c:v>
                </c:pt>
                <c:pt idx="1751">
                  <c:v>43727</c:v>
                </c:pt>
                <c:pt idx="1752">
                  <c:v>43727</c:v>
                </c:pt>
                <c:pt idx="1753">
                  <c:v>43727</c:v>
                </c:pt>
                <c:pt idx="1754">
                  <c:v>43727</c:v>
                </c:pt>
                <c:pt idx="1755">
                  <c:v>43727</c:v>
                </c:pt>
                <c:pt idx="1756">
                  <c:v>43727</c:v>
                </c:pt>
                <c:pt idx="1757">
                  <c:v>43727</c:v>
                </c:pt>
                <c:pt idx="1758">
                  <c:v>43727</c:v>
                </c:pt>
                <c:pt idx="1759">
                  <c:v>43727</c:v>
                </c:pt>
                <c:pt idx="1760">
                  <c:v>43727</c:v>
                </c:pt>
                <c:pt idx="1761">
                  <c:v>43727</c:v>
                </c:pt>
                <c:pt idx="1762">
                  <c:v>43727</c:v>
                </c:pt>
                <c:pt idx="1763">
                  <c:v>43727</c:v>
                </c:pt>
                <c:pt idx="1764">
                  <c:v>43727</c:v>
                </c:pt>
                <c:pt idx="1765">
                  <c:v>43727</c:v>
                </c:pt>
                <c:pt idx="1766">
                  <c:v>43727</c:v>
                </c:pt>
                <c:pt idx="1767">
                  <c:v>43727</c:v>
                </c:pt>
                <c:pt idx="1768">
                  <c:v>43727</c:v>
                </c:pt>
                <c:pt idx="1769">
                  <c:v>43728</c:v>
                </c:pt>
                <c:pt idx="1770">
                  <c:v>43728</c:v>
                </c:pt>
                <c:pt idx="1771">
                  <c:v>43728</c:v>
                </c:pt>
                <c:pt idx="1772">
                  <c:v>43728</c:v>
                </c:pt>
                <c:pt idx="1773">
                  <c:v>43728</c:v>
                </c:pt>
                <c:pt idx="1774">
                  <c:v>43728</c:v>
                </c:pt>
                <c:pt idx="1775">
                  <c:v>43728</c:v>
                </c:pt>
                <c:pt idx="1776">
                  <c:v>43728</c:v>
                </c:pt>
                <c:pt idx="1777">
                  <c:v>43728</c:v>
                </c:pt>
                <c:pt idx="1778">
                  <c:v>43728</c:v>
                </c:pt>
                <c:pt idx="1779">
                  <c:v>43728</c:v>
                </c:pt>
                <c:pt idx="1780">
                  <c:v>43728</c:v>
                </c:pt>
                <c:pt idx="1781">
                  <c:v>43728</c:v>
                </c:pt>
                <c:pt idx="1782">
                  <c:v>43728</c:v>
                </c:pt>
                <c:pt idx="1783">
                  <c:v>43728</c:v>
                </c:pt>
                <c:pt idx="1784">
                  <c:v>43728</c:v>
                </c:pt>
                <c:pt idx="1785">
                  <c:v>43728</c:v>
                </c:pt>
                <c:pt idx="1786">
                  <c:v>43728</c:v>
                </c:pt>
                <c:pt idx="1787">
                  <c:v>43728</c:v>
                </c:pt>
                <c:pt idx="1788">
                  <c:v>43728</c:v>
                </c:pt>
                <c:pt idx="1789">
                  <c:v>43728</c:v>
                </c:pt>
                <c:pt idx="1790">
                  <c:v>43728</c:v>
                </c:pt>
                <c:pt idx="1791">
                  <c:v>43728</c:v>
                </c:pt>
                <c:pt idx="1792">
                  <c:v>43728</c:v>
                </c:pt>
                <c:pt idx="1793">
                  <c:v>43729</c:v>
                </c:pt>
                <c:pt idx="1794">
                  <c:v>43729</c:v>
                </c:pt>
                <c:pt idx="1795">
                  <c:v>43729</c:v>
                </c:pt>
                <c:pt idx="1796">
                  <c:v>43729</c:v>
                </c:pt>
                <c:pt idx="1797">
                  <c:v>43729</c:v>
                </c:pt>
                <c:pt idx="1798">
                  <c:v>43729</c:v>
                </c:pt>
                <c:pt idx="1799">
                  <c:v>43729</c:v>
                </c:pt>
                <c:pt idx="1800">
                  <c:v>43729</c:v>
                </c:pt>
                <c:pt idx="1801">
                  <c:v>43729</c:v>
                </c:pt>
                <c:pt idx="1802">
                  <c:v>43729</c:v>
                </c:pt>
                <c:pt idx="1803">
                  <c:v>43729</c:v>
                </c:pt>
                <c:pt idx="1804">
                  <c:v>43729</c:v>
                </c:pt>
                <c:pt idx="1805">
                  <c:v>43729</c:v>
                </c:pt>
                <c:pt idx="1806">
                  <c:v>43729</c:v>
                </c:pt>
                <c:pt idx="1807">
                  <c:v>43729</c:v>
                </c:pt>
                <c:pt idx="1808">
                  <c:v>43729</c:v>
                </c:pt>
                <c:pt idx="1809">
                  <c:v>43729</c:v>
                </c:pt>
                <c:pt idx="1810">
                  <c:v>43729</c:v>
                </c:pt>
                <c:pt idx="1811">
                  <c:v>43729</c:v>
                </c:pt>
                <c:pt idx="1812">
                  <c:v>43729</c:v>
                </c:pt>
                <c:pt idx="1813">
                  <c:v>43729</c:v>
                </c:pt>
                <c:pt idx="1814">
                  <c:v>43729</c:v>
                </c:pt>
                <c:pt idx="1815">
                  <c:v>43729</c:v>
                </c:pt>
                <c:pt idx="1816">
                  <c:v>43729</c:v>
                </c:pt>
                <c:pt idx="1817">
                  <c:v>43730</c:v>
                </c:pt>
                <c:pt idx="1818">
                  <c:v>43730</c:v>
                </c:pt>
                <c:pt idx="1819">
                  <c:v>43730</c:v>
                </c:pt>
                <c:pt idx="1820">
                  <c:v>43730</c:v>
                </c:pt>
                <c:pt idx="1821">
                  <c:v>43730</c:v>
                </c:pt>
                <c:pt idx="1822">
                  <c:v>43730</c:v>
                </c:pt>
                <c:pt idx="1823">
                  <c:v>43730</c:v>
                </c:pt>
                <c:pt idx="1824">
                  <c:v>43730</c:v>
                </c:pt>
                <c:pt idx="1825">
                  <c:v>43730</c:v>
                </c:pt>
                <c:pt idx="1826">
                  <c:v>43730</c:v>
                </c:pt>
                <c:pt idx="1827">
                  <c:v>43730</c:v>
                </c:pt>
                <c:pt idx="1828">
                  <c:v>43730</c:v>
                </c:pt>
                <c:pt idx="1829">
                  <c:v>43730</c:v>
                </c:pt>
                <c:pt idx="1830">
                  <c:v>43730</c:v>
                </c:pt>
                <c:pt idx="1831">
                  <c:v>43730</c:v>
                </c:pt>
                <c:pt idx="1832">
                  <c:v>43730</c:v>
                </c:pt>
                <c:pt idx="1833">
                  <c:v>43730</c:v>
                </c:pt>
                <c:pt idx="1834">
                  <c:v>43730</c:v>
                </c:pt>
                <c:pt idx="1835">
                  <c:v>43730</c:v>
                </c:pt>
                <c:pt idx="1836">
                  <c:v>43730</c:v>
                </c:pt>
                <c:pt idx="1837">
                  <c:v>43730</c:v>
                </c:pt>
                <c:pt idx="1838">
                  <c:v>43730</c:v>
                </c:pt>
                <c:pt idx="1839">
                  <c:v>43730</c:v>
                </c:pt>
                <c:pt idx="1840">
                  <c:v>43730</c:v>
                </c:pt>
                <c:pt idx="1841">
                  <c:v>43731</c:v>
                </c:pt>
                <c:pt idx="1842">
                  <c:v>43731</c:v>
                </c:pt>
                <c:pt idx="1843">
                  <c:v>43731</c:v>
                </c:pt>
                <c:pt idx="1844">
                  <c:v>43731</c:v>
                </c:pt>
                <c:pt idx="1845">
                  <c:v>43731</c:v>
                </c:pt>
                <c:pt idx="1846">
                  <c:v>43731</c:v>
                </c:pt>
                <c:pt idx="1847">
                  <c:v>43731</c:v>
                </c:pt>
                <c:pt idx="1848">
                  <c:v>43731</c:v>
                </c:pt>
                <c:pt idx="1849">
                  <c:v>43731</c:v>
                </c:pt>
                <c:pt idx="1850">
                  <c:v>43731</c:v>
                </c:pt>
                <c:pt idx="1851">
                  <c:v>43731</c:v>
                </c:pt>
                <c:pt idx="1852">
                  <c:v>43731</c:v>
                </c:pt>
                <c:pt idx="1853">
                  <c:v>43731</c:v>
                </c:pt>
                <c:pt idx="1854">
                  <c:v>43731</c:v>
                </c:pt>
                <c:pt idx="1855">
                  <c:v>43731</c:v>
                </c:pt>
                <c:pt idx="1856">
                  <c:v>43731</c:v>
                </c:pt>
                <c:pt idx="1857">
                  <c:v>43731</c:v>
                </c:pt>
                <c:pt idx="1858">
                  <c:v>43731</c:v>
                </c:pt>
                <c:pt idx="1859">
                  <c:v>43731</c:v>
                </c:pt>
                <c:pt idx="1860">
                  <c:v>43731</c:v>
                </c:pt>
                <c:pt idx="1861">
                  <c:v>43731</c:v>
                </c:pt>
                <c:pt idx="1862">
                  <c:v>43731</c:v>
                </c:pt>
                <c:pt idx="1863">
                  <c:v>43731</c:v>
                </c:pt>
                <c:pt idx="1864">
                  <c:v>43731</c:v>
                </c:pt>
                <c:pt idx="1865">
                  <c:v>43732</c:v>
                </c:pt>
                <c:pt idx="1866">
                  <c:v>43732</c:v>
                </c:pt>
                <c:pt idx="1867">
                  <c:v>43732</c:v>
                </c:pt>
                <c:pt idx="1868">
                  <c:v>43732</c:v>
                </c:pt>
                <c:pt idx="1869">
                  <c:v>43732</c:v>
                </c:pt>
                <c:pt idx="1870">
                  <c:v>43732</c:v>
                </c:pt>
                <c:pt idx="1871">
                  <c:v>43732</c:v>
                </c:pt>
                <c:pt idx="1872">
                  <c:v>43732</c:v>
                </c:pt>
                <c:pt idx="1873">
                  <c:v>43732</c:v>
                </c:pt>
                <c:pt idx="1874">
                  <c:v>43732</c:v>
                </c:pt>
                <c:pt idx="1875">
                  <c:v>43732</c:v>
                </c:pt>
                <c:pt idx="1876">
                  <c:v>43732</c:v>
                </c:pt>
                <c:pt idx="1877">
                  <c:v>43732</c:v>
                </c:pt>
                <c:pt idx="1878">
                  <c:v>43732</c:v>
                </c:pt>
                <c:pt idx="1879">
                  <c:v>43732</c:v>
                </c:pt>
                <c:pt idx="1880">
                  <c:v>43732</c:v>
                </c:pt>
                <c:pt idx="1881">
                  <c:v>43732</c:v>
                </c:pt>
                <c:pt idx="1882">
                  <c:v>43732</c:v>
                </c:pt>
                <c:pt idx="1883">
                  <c:v>43732</c:v>
                </c:pt>
                <c:pt idx="1884">
                  <c:v>43732</c:v>
                </c:pt>
                <c:pt idx="1885">
                  <c:v>43732</c:v>
                </c:pt>
                <c:pt idx="1886">
                  <c:v>43732</c:v>
                </c:pt>
                <c:pt idx="1887">
                  <c:v>43732</c:v>
                </c:pt>
                <c:pt idx="1888">
                  <c:v>43732</c:v>
                </c:pt>
                <c:pt idx="1889">
                  <c:v>43733</c:v>
                </c:pt>
                <c:pt idx="1890">
                  <c:v>43733</c:v>
                </c:pt>
                <c:pt idx="1891">
                  <c:v>43733</c:v>
                </c:pt>
                <c:pt idx="1892">
                  <c:v>43733</c:v>
                </c:pt>
                <c:pt idx="1893">
                  <c:v>43733</c:v>
                </c:pt>
                <c:pt idx="1894">
                  <c:v>43733</c:v>
                </c:pt>
                <c:pt idx="1895">
                  <c:v>43733</c:v>
                </c:pt>
                <c:pt idx="1896">
                  <c:v>43733</c:v>
                </c:pt>
                <c:pt idx="1897">
                  <c:v>43733</c:v>
                </c:pt>
                <c:pt idx="1898">
                  <c:v>43733</c:v>
                </c:pt>
                <c:pt idx="1899">
                  <c:v>43733</c:v>
                </c:pt>
                <c:pt idx="1900">
                  <c:v>43733</c:v>
                </c:pt>
                <c:pt idx="1901">
                  <c:v>43733</c:v>
                </c:pt>
                <c:pt idx="1902">
                  <c:v>43733</c:v>
                </c:pt>
                <c:pt idx="1903">
                  <c:v>43733</c:v>
                </c:pt>
                <c:pt idx="1904">
                  <c:v>43733</c:v>
                </c:pt>
                <c:pt idx="1905">
                  <c:v>43733</c:v>
                </c:pt>
                <c:pt idx="1906">
                  <c:v>43733</c:v>
                </c:pt>
                <c:pt idx="1907">
                  <c:v>43733</c:v>
                </c:pt>
                <c:pt idx="1908">
                  <c:v>43733</c:v>
                </c:pt>
                <c:pt idx="1909">
                  <c:v>43733</c:v>
                </c:pt>
                <c:pt idx="1910">
                  <c:v>43733</c:v>
                </c:pt>
                <c:pt idx="1911">
                  <c:v>43733</c:v>
                </c:pt>
                <c:pt idx="1912">
                  <c:v>43733</c:v>
                </c:pt>
                <c:pt idx="1913">
                  <c:v>43734</c:v>
                </c:pt>
                <c:pt idx="1914">
                  <c:v>43734</c:v>
                </c:pt>
                <c:pt idx="1915">
                  <c:v>43734</c:v>
                </c:pt>
                <c:pt idx="1916">
                  <c:v>43734</c:v>
                </c:pt>
                <c:pt idx="1917">
                  <c:v>43734</c:v>
                </c:pt>
                <c:pt idx="1918">
                  <c:v>43734</c:v>
                </c:pt>
                <c:pt idx="1919">
                  <c:v>43734</c:v>
                </c:pt>
                <c:pt idx="1920">
                  <c:v>43734</c:v>
                </c:pt>
                <c:pt idx="1921">
                  <c:v>43734</c:v>
                </c:pt>
                <c:pt idx="1922">
                  <c:v>43734</c:v>
                </c:pt>
                <c:pt idx="1923">
                  <c:v>43734</c:v>
                </c:pt>
                <c:pt idx="1924">
                  <c:v>43734</c:v>
                </c:pt>
                <c:pt idx="1925">
                  <c:v>43734</c:v>
                </c:pt>
                <c:pt idx="1926">
                  <c:v>43734</c:v>
                </c:pt>
                <c:pt idx="1927">
                  <c:v>43734</c:v>
                </c:pt>
                <c:pt idx="1928">
                  <c:v>43734</c:v>
                </c:pt>
                <c:pt idx="1929">
                  <c:v>43734</c:v>
                </c:pt>
                <c:pt idx="1930">
                  <c:v>43734</c:v>
                </c:pt>
                <c:pt idx="1931">
                  <c:v>43734</c:v>
                </c:pt>
                <c:pt idx="1932">
                  <c:v>43734</c:v>
                </c:pt>
                <c:pt idx="1933">
                  <c:v>43734</c:v>
                </c:pt>
                <c:pt idx="1934">
                  <c:v>43734</c:v>
                </c:pt>
                <c:pt idx="1935">
                  <c:v>43734</c:v>
                </c:pt>
                <c:pt idx="1936">
                  <c:v>43734</c:v>
                </c:pt>
                <c:pt idx="1937">
                  <c:v>43735</c:v>
                </c:pt>
                <c:pt idx="1938">
                  <c:v>43735</c:v>
                </c:pt>
                <c:pt idx="1939">
                  <c:v>43735</c:v>
                </c:pt>
                <c:pt idx="1940">
                  <c:v>43735</c:v>
                </c:pt>
                <c:pt idx="1941">
                  <c:v>43735</c:v>
                </c:pt>
                <c:pt idx="1942">
                  <c:v>43735</c:v>
                </c:pt>
                <c:pt idx="1943">
                  <c:v>43735</c:v>
                </c:pt>
                <c:pt idx="1944">
                  <c:v>43735</c:v>
                </c:pt>
                <c:pt idx="1945">
                  <c:v>43735</c:v>
                </c:pt>
                <c:pt idx="1946">
                  <c:v>43735</c:v>
                </c:pt>
                <c:pt idx="1947">
                  <c:v>43735</c:v>
                </c:pt>
                <c:pt idx="1948">
                  <c:v>43735</c:v>
                </c:pt>
                <c:pt idx="1949">
                  <c:v>43735</c:v>
                </c:pt>
                <c:pt idx="1950">
                  <c:v>43735</c:v>
                </c:pt>
                <c:pt idx="1951">
                  <c:v>43735</c:v>
                </c:pt>
                <c:pt idx="1952">
                  <c:v>43735</c:v>
                </c:pt>
                <c:pt idx="1953">
                  <c:v>43735</c:v>
                </c:pt>
                <c:pt idx="1954">
                  <c:v>43735</c:v>
                </c:pt>
                <c:pt idx="1955">
                  <c:v>43735</c:v>
                </c:pt>
                <c:pt idx="1956">
                  <c:v>43735</c:v>
                </c:pt>
                <c:pt idx="1957">
                  <c:v>43735</c:v>
                </c:pt>
                <c:pt idx="1958">
                  <c:v>43735</c:v>
                </c:pt>
                <c:pt idx="1959">
                  <c:v>43735</c:v>
                </c:pt>
                <c:pt idx="1960">
                  <c:v>43735</c:v>
                </c:pt>
                <c:pt idx="1961">
                  <c:v>43736</c:v>
                </c:pt>
                <c:pt idx="1962">
                  <c:v>43736</c:v>
                </c:pt>
                <c:pt idx="1963">
                  <c:v>43736</c:v>
                </c:pt>
                <c:pt idx="1964">
                  <c:v>43736</c:v>
                </c:pt>
                <c:pt idx="1965">
                  <c:v>43736</c:v>
                </c:pt>
                <c:pt idx="1966">
                  <c:v>43736</c:v>
                </c:pt>
                <c:pt idx="1967">
                  <c:v>43736</c:v>
                </c:pt>
                <c:pt idx="1968">
                  <c:v>43736</c:v>
                </c:pt>
                <c:pt idx="1969">
                  <c:v>43736</c:v>
                </c:pt>
                <c:pt idx="1970">
                  <c:v>43736</c:v>
                </c:pt>
                <c:pt idx="1971">
                  <c:v>43736</c:v>
                </c:pt>
                <c:pt idx="1972">
                  <c:v>43736</c:v>
                </c:pt>
                <c:pt idx="1973">
                  <c:v>43736</c:v>
                </c:pt>
                <c:pt idx="1974">
                  <c:v>43736</c:v>
                </c:pt>
                <c:pt idx="1975">
                  <c:v>43736</c:v>
                </c:pt>
                <c:pt idx="1976">
                  <c:v>43736</c:v>
                </c:pt>
                <c:pt idx="1977">
                  <c:v>43736</c:v>
                </c:pt>
                <c:pt idx="1978">
                  <c:v>43736</c:v>
                </c:pt>
                <c:pt idx="1979">
                  <c:v>43736</c:v>
                </c:pt>
                <c:pt idx="1980">
                  <c:v>43736</c:v>
                </c:pt>
                <c:pt idx="1981">
                  <c:v>43736</c:v>
                </c:pt>
                <c:pt idx="1982">
                  <c:v>43736</c:v>
                </c:pt>
                <c:pt idx="1983">
                  <c:v>43736</c:v>
                </c:pt>
                <c:pt idx="1984">
                  <c:v>43736</c:v>
                </c:pt>
                <c:pt idx="1985">
                  <c:v>43737</c:v>
                </c:pt>
                <c:pt idx="1986">
                  <c:v>43737</c:v>
                </c:pt>
                <c:pt idx="1987">
                  <c:v>43737</c:v>
                </c:pt>
                <c:pt idx="1988">
                  <c:v>43737</c:v>
                </c:pt>
                <c:pt idx="1989">
                  <c:v>43737</c:v>
                </c:pt>
                <c:pt idx="1990">
                  <c:v>43737</c:v>
                </c:pt>
                <c:pt idx="1991">
                  <c:v>43737</c:v>
                </c:pt>
                <c:pt idx="1992">
                  <c:v>43737</c:v>
                </c:pt>
                <c:pt idx="1993">
                  <c:v>43737</c:v>
                </c:pt>
                <c:pt idx="1994">
                  <c:v>43737</c:v>
                </c:pt>
                <c:pt idx="1995">
                  <c:v>43737</c:v>
                </c:pt>
                <c:pt idx="1996">
                  <c:v>43737</c:v>
                </c:pt>
                <c:pt idx="1997">
                  <c:v>43737</c:v>
                </c:pt>
                <c:pt idx="1998">
                  <c:v>43737</c:v>
                </c:pt>
                <c:pt idx="1999">
                  <c:v>43737</c:v>
                </c:pt>
                <c:pt idx="2000">
                  <c:v>43737</c:v>
                </c:pt>
                <c:pt idx="2001">
                  <c:v>43737</c:v>
                </c:pt>
                <c:pt idx="2002">
                  <c:v>43737</c:v>
                </c:pt>
                <c:pt idx="2003">
                  <c:v>43737</c:v>
                </c:pt>
                <c:pt idx="2004">
                  <c:v>43737</c:v>
                </c:pt>
                <c:pt idx="2005">
                  <c:v>43737</c:v>
                </c:pt>
                <c:pt idx="2006">
                  <c:v>43737</c:v>
                </c:pt>
                <c:pt idx="2007">
                  <c:v>43737</c:v>
                </c:pt>
                <c:pt idx="2008">
                  <c:v>43737</c:v>
                </c:pt>
                <c:pt idx="2009">
                  <c:v>43738</c:v>
                </c:pt>
                <c:pt idx="2010">
                  <c:v>43738</c:v>
                </c:pt>
                <c:pt idx="2011">
                  <c:v>43738</c:v>
                </c:pt>
                <c:pt idx="2012">
                  <c:v>43738</c:v>
                </c:pt>
                <c:pt idx="2013">
                  <c:v>43738</c:v>
                </c:pt>
                <c:pt idx="2014">
                  <c:v>43738</c:v>
                </c:pt>
                <c:pt idx="2015">
                  <c:v>43738</c:v>
                </c:pt>
                <c:pt idx="2016">
                  <c:v>43738</c:v>
                </c:pt>
                <c:pt idx="2017">
                  <c:v>43738</c:v>
                </c:pt>
                <c:pt idx="2018">
                  <c:v>43738</c:v>
                </c:pt>
                <c:pt idx="2019">
                  <c:v>43738</c:v>
                </c:pt>
                <c:pt idx="2020">
                  <c:v>43738</c:v>
                </c:pt>
                <c:pt idx="2021">
                  <c:v>43738</c:v>
                </c:pt>
                <c:pt idx="2022">
                  <c:v>43738</c:v>
                </c:pt>
                <c:pt idx="2023">
                  <c:v>43738</c:v>
                </c:pt>
                <c:pt idx="2024">
                  <c:v>43738</c:v>
                </c:pt>
                <c:pt idx="2025">
                  <c:v>43738</c:v>
                </c:pt>
                <c:pt idx="2026">
                  <c:v>43738</c:v>
                </c:pt>
                <c:pt idx="2027">
                  <c:v>43738</c:v>
                </c:pt>
                <c:pt idx="2028">
                  <c:v>43738</c:v>
                </c:pt>
                <c:pt idx="2029">
                  <c:v>43738</c:v>
                </c:pt>
                <c:pt idx="2030">
                  <c:v>43738</c:v>
                </c:pt>
                <c:pt idx="2031">
                  <c:v>43738</c:v>
                </c:pt>
                <c:pt idx="2032">
                  <c:v>43738</c:v>
                </c:pt>
              </c:numCache>
            </c:numRef>
          </c:cat>
          <c:val>
            <c:numRef>
              <c:f>Sheet1!$B$2:$B$2034</c:f>
              <c:numCache>
                <c:formatCode>General</c:formatCode>
                <c:ptCount val="2033"/>
                <c:pt idx="0">
                  <c:v>35468</c:v>
                </c:pt>
                <c:pt idx="1">
                  <c:v>37527</c:v>
                </c:pt>
                <c:pt idx="2">
                  <c:v>37965</c:v>
                </c:pt>
                <c:pt idx="3">
                  <c:v>39622</c:v>
                </c:pt>
                <c:pt idx="4">
                  <c:v>41535</c:v>
                </c:pt>
                <c:pt idx="5">
                  <c:v>43053</c:v>
                </c:pt>
                <c:pt idx="6">
                  <c:v>45182</c:v>
                </c:pt>
                <c:pt idx="7">
                  <c:v>43904</c:v>
                </c:pt>
                <c:pt idx="8">
                  <c:v>42256</c:v>
                </c:pt>
                <c:pt idx="9">
                  <c:v>43038</c:v>
                </c:pt>
                <c:pt idx="10">
                  <c:v>42850</c:v>
                </c:pt>
                <c:pt idx="11">
                  <c:v>42713</c:v>
                </c:pt>
                <c:pt idx="12">
                  <c:v>40659</c:v>
                </c:pt>
                <c:pt idx="13">
                  <c:v>36493</c:v>
                </c:pt>
                <c:pt idx="14">
                  <c:v>30812</c:v>
                </c:pt>
                <c:pt idx="15">
                  <c:v>24824</c:v>
                </c:pt>
                <c:pt idx="16">
                  <c:v>19684</c:v>
                </c:pt>
                <c:pt idx="17">
                  <c:v>16180</c:v>
                </c:pt>
                <c:pt idx="18">
                  <c:v>15223</c:v>
                </c:pt>
                <c:pt idx="19">
                  <c:v>16414</c:v>
                </c:pt>
                <c:pt idx="20">
                  <c:v>19121</c:v>
                </c:pt>
                <c:pt idx="21">
                  <c:v>23333</c:v>
                </c:pt>
                <c:pt idx="22">
                  <c:v>32550</c:v>
                </c:pt>
                <c:pt idx="23">
                  <c:v>43657</c:v>
                </c:pt>
                <c:pt idx="24">
                  <c:v>42002</c:v>
                </c:pt>
                <c:pt idx="25">
                  <c:v>42909</c:v>
                </c:pt>
                <c:pt idx="26">
                  <c:v>43571</c:v>
                </c:pt>
                <c:pt idx="27">
                  <c:v>46722</c:v>
                </c:pt>
                <c:pt idx="28">
                  <c:v>48574</c:v>
                </c:pt>
                <c:pt idx="29">
                  <c:v>50432</c:v>
                </c:pt>
                <c:pt idx="30">
                  <c:v>53744</c:v>
                </c:pt>
                <c:pt idx="31">
                  <c:v>53720</c:v>
                </c:pt>
                <c:pt idx="32">
                  <c:v>53034</c:v>
                </c:pt>
                <c:pt idx="33">
                  <c:v>54211</c:v>
                </c:pt>
                <c:pt idx="34">
                  <c:v>55702</c:v>
                </c:pt>
                <c:pt idx="35">
                  <c:v>56934</c:v>
                </c:pt>
                <c:pt idx="36">
                  <c:v>53384</c:v>
                </c:pt>
                <c:pt idx="37">
                  <c:v>44435</c:v>
                </c:pt>
                <c:pt idx="38">
                  <c:v>35325</c:v>
                </c:pt>
                <c:pt idx="39">
                  <c:v>27312</c:v>
                </c:pt>
                <c:pt idx="40">
                  <c:v>21435</c:v>
                </c:pt>
                <c:pt idx="41">
                  <c:v>17963</c:v>
                </c:pt>
                <c:pt idx="42">
                  <c:v>17077</c:v>
                </c:pt>
                <c:pt idx="43">
                  <c:v>19434</c:v>
                </c:pt>
                <c:pt idx="44">
                  <c:v>25384</c:v>
                </c:pt>
                <c:pt idx="45">
                  <c:v>32934</c:v>
                </c:pt>
                <c:pt idx="46">
                  <c:v>41402</c:v>
                </c:pt>
                <c:pt idx="47">
                  <c:v>48047</c:v>
                </c:pt>
                <c:pt idx="48">
                  <c:v>44996</c:v>
                </c:pt>
                <c:pt idx="49">
                  <c:v>47841</c:v>
                </c:pt>
                <c:pt idx="50">
                  <c:v>48886</c:v>
                </c:pt>
                <c:pt idx="51">
                  <c:v>52169</c:v>
                </c:pt>
                <c:pt idx="52">
                  <c:v>53407</c:v>
                </c:pt>
                <c:pt idx="53">
                  <c:v>57528</c:v>
                </c:pt>
                <c:pt idx="54">
                  <c:v>78362</c:v>
                </c:pt>
                <c:pt idx="55">
                  <c:v>91965</c:v>
                </c:pt>
                <c:pt idx="56">
                  <c:v>94397</c:v>
                </c:pt>
                <c:pt idx="57">
                  <c:v>101927</c:v>
                </c:pt>
                <c:pt idx="58">
                  <c:v>107068</c:v>
                </c:pt>
                <c:pt idx="59">
                  <c:v>106217</c:v>
                </c:pt>
                <c:pt idx="60">
                  <c:v>86278</c:v>
                </c:pt>
                <c:pt idx="61">
                  <c:v>61588</c:v>
                </c:pt>
                <c:pt idx="62">
                  <c:v>42300</c:v>
                </c:pt>
                <c:pt idx="63">
                  <c:v>30712</c:v>
                </c:pt>
                <c:pt idx="64">
                  <c:v>24384</c:v>
                </c:pt>
                <c:pt idx="65">
                  <c:v>20633</c:v>
                </c:pt>
                <c:pt idx="66">
                  <c:v>20112</c:v>
                </c:pt>
                <c:pt idx="67">
                  <c:v>24927</c:v>
                </c:pt>
                <c:pt idx="68">
                  <c:v>38501</c:v>
                </c:pt>
                <c:pt idx="69">
                  <c:v>51055</c:v>
                </c:pt>
                <c:pt idx="70">
                  <c:v>60918</c:v>
                </c:pt>
                <c:pt idx="71">
                  <c:v>59610</c:v>
                </c:pt>
                <c:pt idx="72">
                  <c:v>56668</c:v>
                </c:pt>
                <c:pt idx="73">
                  <c:v>59210</c:v>
                </c:pt>
                <c:pt idx="74">
                  <c:v>61969</c:v>
                </c:pt>
                <c:pt idx="75">
                  <c:v>65846</c:v>
                </c:pt>
                <c:pt idx="76">
                  <c:v>67120</c:v>
                </c:pt>
                <c:pt idx="77">
                  <c:v>69186</c:v>
                </c:pt>
                <c:pt idx="78">
                  <c:v>72331</c:v>
                </c:pt>
                <c:pt idx="79">
                  <c:v>73805</c:v>
                </c:pt>
                <c:pt idx="80">
                  <c:v>74470</c:v>
                </c:pt>
                <c:pt idx="81">
                  <c:v>78068</c:v>
                </c:pt>
                <c:pt idx="82">
                  <c:v>82469</c:v>
                </c:pt>
                <c:pt idx="83">
                  <c:v>85835</c:v>
                </c:pt>
                <c:pt idx="84">
                  <c:v>79381</c:v>
                </c:pt>
                <c:pt idx="85">
                  <c:v>61730</c:v>
                </c:pt>
                <c:pt idx="86">
                  <c:v>44876</c:v>
                </c:pt>
                <c:pt idx="87">
                  <c:v>32934</c:v>
                </c:pt>
                <c:pt idx="88">
                  <c:v>25297</c:v>
                </c:pt>
                <c:pt idx="89">
                  <c:v>21303</c:v>
                </c:pt>
                <c:pt idx="90">
                  <c:v>20556</c:v>
                </c:pt>
                <c:pt idx="91">
                  <c:v>24764</c:v>
                </c:pt>
                <c:pt idx="92">
                  <c:v>37778</c:v>
                </c:pt>
                <c:pt idx="93">
                  <c:v>50680</c:v>
                </c:pt>
                <c:pt idx="94">
                  <c:v>57936</c:v>
                </c:pt>
                <c:pt idx="95">
                  <c:v>63413</c:v>
                </c:pt>
                <c:pt idx="96">
                  <c:v>59706</c:v>
                </c:pt>
                <c:pt idx="97">
                  <c:v>61713</c:v>
                </c:pt>
                <c:pt idx="98">
                  <c:v>64143</c:v>
                </c:pt>
                <c:pt idx="99">
                  <c:v>69773</c:v>
                </c:pt>
                <c:pt idx="100">
                  <c:v>69823</c:v>
                </c:pt>
                <c:pt idx="101">
                  <c:v>71166</c:v>
                </c:pt>
                <c:pt idx="102">
                  <c:v>73638</c:v>
                </c:pt>
                <c:pt idx="103">
                  <c:v>75763</c:v>
                </c:pt>
                <c:pt idx="104">
                  <c:v>77272</c:v>
                </c:pt>
                <c:pt idx="105">
                  <c:v>81400</c:v>
                </c:pt>
                <c:pt idx="106">
                  <c:v>86600</c:v>
                </c:pt>
                <c:pt idx="107">
                  <c:v>89657</c:v>
                </c:pt>
                <c:pt idx="108">
                  <c:v>83230</c:v>
                </c:pt>
                <c:pt idx="109">
                  <c:v>64683</c:v>
                </c:pt>
                <c:pt idx="110">
                  <c:v>46711</c:v>
                </c:pt>
                <c:pt idx="111">
                  <c:v>33980</c:v>
                </c:pt>
                <c:pt idx="112">
                  <c:v>26535</c:v>
                </c:pt>
                <c:pt idx="113">
                  <c:v>22130</c:v>
                </c:pt>
                <c:pt idx="114">
                  <c:v>21029</c:v>
                </c:pt>
                <c:pt idx="115">
                  <c:v>25549</c:v>
                </c:pt>
                <c:pt idx="116">
                  <c:v>39165</c:v>
                </c:pt>
                <c:pt idx="117">
                  <c:v>51989</c:v>
                </c:pt>
                <c:pt idx="118">
                  <c:v>58486</c:v>
                </c:pt>
                <c:pt idx="119">
                  <c:v>64028</c:v>
                </c:pt>
                <c:pt idx="120">
                  <c:v>60458</c:v>
                </c:pt>
                <c:pt idx="121">
                  <c:v>62068</c:v>
                </c:pt>
                <c:pt idx="122">
                  <c:v>64305</c:v>
                </c:pt>
                <c:pt idx="123">
                  <c:v>67214</c:v>
                </c:pt>
                <c:pt idx="124">
                  <c:v>61916</c:v>
                </c:pt>
                <c:pt idx="125">
                  <c:v>68429</c:v>
                </c:pt>
                <c:pt idx="126">
                  <c:v>74370</c:v>
                </c:pt>
                <c:pt idx="127">
                  <c:v>76339</c:v>
                </c:pt>
                <c:pt idx="128">
                  <c:v>78183</c:v>
                </c:pt>
                <c:pt idx="129">
                  <c:v>81512</c:v>
                </c:pt>
                <c:pt idx="130">
                  <c:v>85790</c:v>
                </c:pt>
                <c:pt idx="131">
                  <c:v>89863</c:v>
                </c:pt>
                <c:pt idx="132">
                  <c:v>83406</c:v>
                </c:pt>
                <c:pt idx="133">
                  <c:v>65683</c:v>
                </c:pt>
                <c:pt idx="134">
                  <c:v>48148</c:v>
                </c:pt>
                <c:pt idx="135">
                  <c:v>34594</c:v>
                </c:pt>
                <c:pt idx="136">
                  <c:v>26109</c:v>
                </c:pt>
                <c:pt idx="137">
                  <c:v>21921</c:v>
                </c:pt>
                <c:pt idx="138">
                  <c:v>20659</c:v>
                </c:pt>
                <c:pt idx="139">
                  <c:v>25010</c:v>
                </c:pt>
                <c:pt idx="140">
                  <c:v>37511</c:v>
                </c:pt>
                <c:pt idx="141">
                  <c:v>51097</c:v>
                </c:pt>
                <c:pt idx="142">
                  <c:v>60291</c:v>
                </c:pt>
                <c:pt idx="143">
                  <c:v>67433</c:v>
                </c:pt>
                <c:pt idx="144">
                  <c:v>63371</c:v>
                </c:pt>
                <c:pt idx="145">
                  <c:v>64730</c:v>
                </c:pt>
                <c:pt idx="146">
                  <c:v>66528</c:v>
                </c:pt>
                <c:pt idx="147">
                  <c:v>69550</c:v>
                </c:pt>
                <c:pt idx="148">
                  <c:v>72988</c:v>
                </c:pt>
                <c:pt idx="149">
                  <c:v>80735</c:v>
                </c:pt>
                <c:pt idx="150">
                  <c:v>84082</c:v>
                </c:pt>
                <c:pt idx="151">
                  <c:v>88432</c:v>
                </c:pt>
                <c:pt idx="152">
                  <c:v>81286</c:v>
                </c:pt>
                <c:pt idx="153">
                  <c:v>81951</c:v>
                </c:pt>
                <c:pt idx="154">
                  <c:v>86817</c:v>
                </c:pt>
                <c:pt idx="155">
                  <c:v>88987</c:v>
                </c:pt>
                <c:pt idx="156">
                  <c:v>84577</c:v>
                </c:pt>
                <c:pt idx="157">
                  <c:v>66520</c:v>
                </c:pt>
                <c:pt idx="158">
                  <c:v>46855</c:v>
                </c:pt>
                <c:pt idx="159">
                  <c:v>34276</c:v>
                </c:pt>
                <c:pt idx="160">
                  <c:v>25657</c:v>
                </c:pt>
                <c:pt idx="161">
                  <c:v>21016</c:v>
                </c:pt>
                <c:pt idx="162">
                  <c:v>20014</c:v>
                </c:pt>
                <c:pt idx="163">
                  <c:v>25108</c:v>
                </c:pt>
                <c:pt idx="164">
                  <c:v>41674</c:v>
                </c:pt>
                <c:pt idx="165">
                  <c:v>57537</c:v>
                </c:pt>
                <c:pt idx="166">
                  <c:v>66800</c:v>
                </c:pt>
                <c:pt idx="167">
                  <c:v>75653</c:v>
                </c:pt>
                <c:pt idx="168">
                  <c:v>74337</c:v>
                </c:pt>
                <c:pt idx="169">
                  <c:v>78474</c:v>
                </c:pt>
                <c:pt idx="170">
                  <c:v>83945</c:v>
                </c:pt>
                <c:pt idx="171">
                  <c:v>88604</c:v>
                </c:pt>
                <c:pt idx="172">
                  <c:v>87236</c:v>
                </c:pt>
                <c:pt idx="173">
                  <c:v>87291</c:v>
                </c:pt>
                <c:pt idx="174">
                  <c:v>90266</c:v>
                </c:pt>
                <c:pt idx="175">
                  <c:v>90777</c:v>
                </c:pt>
                <c:pt idx="176">
                  <c:v>89900</c:v>
                </c:pt>
                <c:pt idx="177">
                  <c:v>85418</c:v>
                </c:pt>
                <c:pt idx="178">
                  <c:v>71808</c:v>
                </c:pt>
                <c:pt idx="179">
                  <c:v>83313</c:v>
                </c:pt>
                <c:pt idx="180">
                  <c:v>89127</c:v>
                </c:pt>
                <c:pt idx="181">
                  <c:v>70516</c:v>
                </c:pt>
                <c:pt idx="182">
                  <c:v>50271</c:v>
                </c:pt>
                <c:pt idx="183">
                  <c:v>36806</c:v>
                </c:pt>
                <c:pt idx="184">
                  <c:v>27906</c:v>
                </c:pt>
                <c:pt idx="185">
                  <c:v>23414</c:v>
                </c:pt>
                <c:pt idx="186">
                  <c:v>22727</c:v>
                </c:pt>
                <c:pt idx="187">
                  <c:v>28638</c:v>
                </c:pt>
                <c:pt idx="188">
                  <c:v>49137</c:v>
                </c:pt>
                <c:pt idx="189">
                  <c:v>67255</c:v>
                </c:pt>
                <c:pt idx="190">
                  <c:v>75117</c:v>
                </c:pt>
                <c:pt idx="191">
                  <c:v>79135</c:v>
                </c:pt>
                <c:pt idx="192">
                  <c:v>73213</c:v>
                </c:pt>
                <c:pt idx="193">
                  <c:v>75236</c:v>
                </c:pt>
                <c:pt idx="194">
                  <c:v>80243</c:v>
                </c:pt>
                <c:pt idx="195">
                  <c:v>84478</c:v>
                </c:pt>
                <c:pt idx="196">
                  <c:v>83218</c:v>
                </c:pt>
                <c:pt idx="197">
                  <c:v>84821</c:v>
                </c:pt>
                <c:pt idx="198">
                  <c:v>86565</c:v>
                </c:pt>
                <c:pt idx="199">
                  <c:v>87375</c:v>
                </c:pt>
                <c:pt idx="200">
                  <c:v>87577</c:v>
                </c:pt>
                <c:pt idx="201">
                  <c:v>89561</c:v>
                </c:pt>
                <c:pt idx="202">
                  <c:v>91795</c:v>
                </c:pt>
                <c:pt idx="203">
                  <c:v>92872</c:v>
                </c:pt>
                <c:pt idx="204">
                  <c:v>86599</c:v>
                </c:pt>
                <c:pt idx="205">
                  <c:v>67120</c:v>
                </c:pt>
                <c:pt idx="206">
                  <c:v>48154</c:v>
                </c:pt>
                <c:pt idx="207">
                  <c:v>35242</c:v>
                </c:pt>
                <c:pt idx="208">
                  <c:v>27247</c:v>
                </c:pt>
                <c:pt idx="209">
                  <c:v>23530</c:v>
                </c:pt>
                <c:pt idx="210">
                  <c:v>23090</c:v>
                </c:pt>
                <c:pt idx="211">
                  <c:v>28165</c:v>
                </c:pt>
                <c:pt idx="212">
                  <c:v>45474</c:v>
                </c:pt>
                <c:pt idx="213">
                  <c:v>62951</c:v>
                </c:pt>
                <c:pt idx="214">
                  <c:v>72405</c:v>
                </c:pt>
                <c:pt idx="215">
                  <c:v>76464</c:v>
                </c:pt>
                <c:pt idx="216">
                  <c:v>70554</c:v>
                </c:pt>
                <c:pt idx="217">
                  <c:v>72941</c:v>
                </c:pt>
                <c:pt idx="218">
                  <c:v>78156</c:v>
                </c:pt>
                <c:pt idx="219">
                  <c:v>81821</c:v>
                </c:pt>
                <c:pt idx="220">
                  <c:v>81498</c:v>
                </c:pt>
                <c:pt idx="221">
                  <c:v>82215</c:v>
                </c:pt>
                <c:pt idx="222">
                  <c:v>84509</c:v>
                </c:pt>
                <c:pt idx="223">
                  <c:v>85582</c:v>
                </c:pt>
                <c:pt idx="224">
                  <c:v>85789</c:v>
                </c:pt>
                <c:pt idx="225">
                  <c:v>89013</c:v>
                </c:pt>
                <c:pt idx="226">
                  <c:v>91865</c:v>
                </c:pt>
                <c:pt idx="227">
                  <c:v>95432</c:v>
                </c:pt>
                <c:pt idx="228">
                  <c:v>88343</c:v>
                </c:pt>
                <c:pt idx="229">
                  <c:v>69337</c:v>
                </c:pt>
                <c:pt idx="230">
                  <c:v>47538</c:v>
                </c:pt>
                <c:pt idx="231">
                  <c:v>33297</c:v>
                </c:pt>
                <c:pt idx="232">
                  <c:v>25617</c:v>
                </c:pt>
                <c:pt idx="233">
                  <c:v>21634</c:v>
                </c:pt>
                <c:pt idx="234">
                  <c:v>21479</c:v>
                </c:pt>
                <c:pt idx="235">
                  <c:v>26084</c:v>
                </c:pt>
                <c:pt idx="236">
                  <c:v>40504</c:v>
                </c:pt>
                <c:pt idx="237">
                  <c:v>55263</c:v>
                </c:pt>
                <c:pt idx="238">
                  <c:v>64319</c:v>
                </c:pt>
                <c:pt idx="239">
                  <c:v>69449</c:v>
                </c:pt>
                <c:pt idx="240">
                  <c:v>65097</c:v>
                </c:pt>
                <c:pt idx="241">
                  <c:v>69673</c:v>
                </c:pt>
                <c:pt idx="242">
                  <c:v>74988</c:v>
                </c:pt>
                <c:pt idx="243">
                  <c:v>79259</c:v>
                </c:pt>
                <c:pt idx="244">
                  <c:v>79130</c:v>
                </c:pt>
                <c:pt idx="245">
                  <c:v>80127</c:v>
                </c:pt>
                <c:pt idx="246">
                  <c:v>82473</c:v>
                </c:pt>
                <c:pt idx="247">
                  <c:v>83931</c:v>
                </c:pt>
                <c:pt idx="248">
                  <c:v>84543</c:v>
                </c:pt>
                <c:pt idx="249">
                  <c:v>88487</c:v>
                </c:pt>
                <c:pt idx="250">
                  <c:v>93331</c:v>
                </c:pt>
                <c:pt idx="251">
                  <c:v>98598</c:v>
                </c:pt>
                <c:pt idx="252">
                  <c:v>94972</c:v>
                </c:pt>
                <c:pt idx="253">
                  <c:v>73902</c:v>
                </c:pt>
                <c:pt idx="254">
                  <c:v>52076</c:v>
                </c:pt>
                <c:pt idx="255">
                  <c:v>37153</c:v>
                </c:pt>
                <c:pt idx="256">
                  <c:v>28424</c:v>
                </c:pt>
                <c:pt idx="257">
                  <c:v>23156</c:v>
                </c:pt>
                <c:pt idx="258">
                  <c:v>21790</c:v>
                </c:pt>
                <c:pt idx="259">
                  <c:v>26249</c:v>
                </c:pt>
                <c:pt idx="260">
                  <c:v>42487</c:v>
                </c:pt>
                <c:pt idx="261">
                  <c:v>59627</c:v>
                </c:pt>
                <c:pt idx="262">
                  <c:v>70632</c:v>
                </c:pt>
                <c:pt idx="263">
                  <c:v>76632</c:v>
                </c:pt>
                <c:pt idx="264">
                  <c:v>72707</c:v>
                </c:pt>
                <c:pt idx="265">
                  <c:v>75418</c:v>
                </c:pt>
                <c:pt idx="266">
                  <c:v>78459</c:v>
                </c:pt>
                <c:pt idx="267">
                  <c:v>84018</c:v>
                </c:pt>
                <c:pt idx="268">
                  <c:v>83800</c:v>
                </c:pt>
                <c:pt idx="269">
                  <c:v>84607</c:v>
                </c:pt>
                <c:pt idx="270">
                  <c:v>88136</c:v>
                </c:pt>
                <c:pt idx="271">
                  <c:v>90046</c:v>
                </c:pt>
                <c:pt idx="272">
                  <c:v>88781</c:v>
                </c:pt>
                <c:pt idx="273">
                  <c:v>88655</c:v>
                </c:pt>
                <c:pt idx="274">
                  <c:v>93145</c:v>
                </c:pt>
                <c:pt idx="275">
                  <c:v>95118</c:v>
                </c:pt>
                <c:pt idx="276">
                  <c:v>87533</c:v>
                </c:pt>
                <c:pt idx="277">
                  <c:v>66520</c:v>
                </c:pt>
                <c:pt idx="278">
                  <c:v>46998</c:v>
                </c:pt>
                <c:pt idx="279">
                  <c:v>34841</c:v>
                </c:pt>
                <c:pt idx="280">
                  <c:v>26888</c:v>
                </c:pt>
                <c:pt idx="281">
                  <c:v>22793</c:v>
                </c:pt>
                <c:pt idx="282">
                  <c:v>22109</c:v>
                </c:pt>
                <c:pt idx="283">
                  <c:v>26970</c:v>
                </c:pt>
                <c:pt idx="284">
                  <c:v>41035</c:v>
                </c:pt>
                <c:pt idx="285">
                  <c:v>55483</c:v>
                </c:pt>
                <c:pt idx="286">
                  <c:v>64519</c:v>
                </c:pt>
                <c:pt idx="287">
                  <c:v>70404</c:v>
                </c:pt>
                <c:pt idx="288">
                  <c:v>65683</c:v>
                </c:pt>
                <c:pt idx="289">
                  <c:v>67982</c:v>
                </c:pt>
                <c:pt idx="290">
                  <c:v>70388</c:v>
                </c:pt>
                <c:pt idx="291">
                  <c:v>73532</c:v>
                </c:pt>
                <c:pt idx="292">
                  <c:v>76243</c:v>
                </c:pt>
                <c:pt idx="293">
                  <c:v>78535</c:v>
                </c:pt>
                <c:pt idx="294">
                  <c:v>81768</c:v>
                </c:pt>
                <c:pt idx="295">
                  <c:v>86840</c:v>
                </c:pt>
                <c:pt idx="296">
                  <c:v>88364</c:v>
                </c:pt>
                <c:pt idx="297">
                  <c:v>91600</c:v>
                </c:pt>
                <c:pt idx="298">
                  <c:v>96353</c:v>
                </c:pt>
                <c:pt idx="299">
                  <c:v>98882</c:v>
                </c:pt>
                <c:pt idx="300">
                  <c:v>91967</c:v>
                </c:pt>
                <c:pt idx="301">
                  <c:v>71341</c:v>
                </c:pt>
                <c:pt idx="302">
                  <c:v>50360</c:v>
                </c:pt>
                <c:pt idx="303">
                  <c:v>34923</c:v>
                </c:pt>
                <c:pt idx="304">
                  <c:v>25927</c:v>
                </c:pt>
                <c:pt idx="305">
                  <c:v>22688</c:v>
                </c:pt>
                <c:pt idx="306">
                  <c:v>21323</c:v>
                </c:pt>
                <c:pt idx="307">
                  <c:v>25398</c:v>
                </c:pt>
                <c:pt idx="308">
                  <c:v>38049</c:v>
                </c:pt>
                <c:pt idx="309">
                  <c:v>53608</c:v>
                </c:pt>
                <c:pt idx="310">
                  <c:v>65588</c:v>
                </c:pt>
                <c:pt idx="311">
                  <c:v>73107</c:v>
                </c:pt>
                <c:pt idx="312">
                  <c:v>68946</c:v>
                </c:pt>
                <c:pt idx="313">
                  <c:v>71258</c:v>
                </c:pt>
                <c:pt idx="314">
                  <c:v>73891</c:v>
                </c:pt>
                <c:pt idx="315">
                  <c:v>76708</c:v>
                </c:pt>
                <c:pt idx="316">
                  <c:v>79584</c:v>
                </c:pt>
                <c:pt idx="317">
                  <c:v>83335</c:v>
                </c:pt>
                <c:pt idx="318">
                  <c:v>86477</c:v>
                </c:pt>
                <c:pt idx="319">
                  <c:v>88626</c:v>
                </c:pt>
                <c:pt idx="320">
                  <c:v>89367</c:v>
                </c:pt>
                <c:pt idx="321">
                  <c:v>91527</c:v>
                </c:pt>
                <c:pt idx="322">
                  <c:v>95760</c:v>
                </c:pt>
                <c:pt idx="323">
                  <c:v>100067</c:v>
                </c:pt>
                <c:pt idx="324">
                  <c:v>94586</c:v>
                </c:pt>
                <c:pt idx="325">
                  <c:v>71986</c:v>
                </c:pt>
                <c:pt idx="326">
                  <c:v>50702</c:v>
                </c:pt>
                <c:pt idx="327">
                  <c:v>34557</c:v>
                </c:pt>
                <c:pt idx="328">
                  <c:v>26241</c:v>
                </c:pt>
                <c:pt idx="329">
                  <c:v>21647</c:v>
                </c:pt>
                <c:pt idx="330">
                  <c:v>20685</c:v>
                </c:pt>
                <c:pt idx="331">
                  <c:v>25322</c:v>
                </c:pt>
                <c:pt idx="332">
                  <c:v>41866</c:v>
                </c:pt>
                <c:pt idx="333">
                  <c:v>59298</c:v>
                </c:pt>
                <c:pt idx="334">
                  <c:v>68354</c:v>
                </c:pt>
                <c:pt idx="335">
                  <c:v>74455</c:v>
                </c:pt>
                <c:pt idx="336">
                  <c:v>72901</c:v>
                </c:pt>
                <c:pt idx="337">
                  <c:v>75486</c:v>
                </c:pt>
                <c:pt idx="338">
                  <c:v>77094</c:v>
                </c:pt>
                <c:pt idx="339">
                  <c:v>81770</c:v>
                </c:pt>
                <c:pt idx="340">
                  <c:v>84719</c:v>
                </c:pt>
                <c:pt idx="341">
                  <c:v>88733</c:v>
                </c:pt>
                <c:pt idx="342">
                  <c:v>92492</c:v>
                </c:pt>
                <c:pt idx="343">
                  <c:v>94943</c:v>
                </c:pt>
                <c:pt idx="344">
                  <c:v>94410</c:v>
                </c:pt>
                <c:pt idx="345">
                  <c:v>97889</c:v>
                </c:pt>
                <c:pt idx="346">
                  <c:v>104059</c:v>
                </c:pt>
                <c:pt idx="347">
                  <c:v>106680</c:v>
                </c:pt>
                <c:pt idx="348">
                  <c:v>94597</c:v>
                </c:pt>
                <c:pt idx="349">
                  <c:v>69663</c:v>
                </c:pt>
                <c:pt idx="350">
                  <c:v>47266</c:v>
                </c:pt>
                <c:pt idx="351">
                  <c:v>33632</c:v>
                </c:pt>
                <c:pt idx="352">
                  <c:v>26057</c:v>
                </c:pt>
                <c:pt idx="353">
                  <c:v>22018</c:v>
                </c:pt>
                <c:pt idx="354">
                  <c:v>21367</c:v>
                </c:pt>
                <c:pt idx="355">
                  <c:v>26466</c:v>
                </c:pt>
                <c:pt idx="356">
                  <c:v>44425</c:v>
                </c:pt>
                <c:pt idx="357">
                  <c:v>62214</c:v>
                </c:pt>
                <c:pt idx="358">
                  <c:v>72868</c:v>
                </c:pt>
                <c:pt idx="359">
                  <c:v>78498</c:v>
                </c:pt>
                <c:pt idx="360">
                  <c:v>73575</c:v>
                </c:pt>
                <c:pt idx="361">
                  <c:v>75358</c:v>
                </c:pt>
                <c:pt idx="362">
                  <c:v>76408</c:v>
                </c:pt>
                <c:pt idx="363">
                  <c:v>80829</c:v>
                </c:pt>
                <c:pt idx="364">
                  <c:v>80322</c:v>
                </c:pt>
                <c:pt idx="365">
                  <c:v>83288</c:v>
                </c:pt>
                <c:pt idx="366">
                  <c:v>86446</c:v>
                </c:pt>
                <c:pt idx="367">
                  <c:v>88100</c:v>
                </c:pt>
                <c:pt idx="368">
                  <c:v>89570</c:v>
                </c:pt>
                <c:pt idx="369">
                  <c:v>93481</c:v>
                </c:pt>
                <c:pt idx="370">
                  <c:v>99106</c:v>
                </c:pt>
                <c:pt idx="371">
                  <c:v>102225</c:v>
                </c:pt>
                <c:pt idx="372">
                  <c:v>94707</c:v>
                </c:pt>
                <c:pt idx="373">
                  <c:v>72102</c:v>
                </c:pt>
                <c:pt idx="374">
                  <c:v>49870</c:v>
                </c:pt>
                <c:pt idx="375">
                  <c:v>35793</c:v>
                </c:pt>
                <c:pt idx="376">
                  <c:v>27753</c:v>
                </c:pt>
                <c:pt idx="377">
                  <c:v>23092</c:v>
                </c:pt>
                <c:pt idx="378">
                  <c:v>21661</c:v>
                </c:pt>
                <c:pt idx="379">
                  <c:v>26283</c:v>
                </c:pt>
                <c:pt idx="380">
                  <c:v>42808</c:v>
                </c:pt>
                <c:pt idx="381">
                  <c:v>60584</c:v>
                </c:pt>
                <c:pt idx="382">
                  <c:v>71009</c:v>
                </c:pt>
                <c:pt idx="383">
                  <c:v>76945</c:v>
                </c:pt>
                <c:pt idx="384">
                  <c:v>72297</c:v>
                </c:pt>
                <c:pt idx="385">
                  <c:v>76735</c:v>
                </c:pt>
                <c:pt idx="386">
                  <c:v>82662</c:v>
                </c:pt>
                <c:pt idx="387">
                  <c:v>84353</c:v>
                </c:pt>
                <c:pt idx="388">
                  <c:v>83548</c:v>
                </c:pt>
                <c:pt idx="389">
                  <c:v>84129</c:v>
                </c:pt>
                <c:pt idx="390">
                  <c:v>87774</c:v>
                </c:pt>
                <c:pt idx="391">
                  <c:v>90300</c:v>
                </c:pt>
                <c:pt idx="392">
                  <c:v>90880</c:v>
                </c:pt>
                <c:pt idx="393">
                  <c:v>94877</c:v>
                </c:pt>
                <c:pt idx="394">
                  <c:v>100138</c:v>
                </c:pt>
                <c:pt idx="395">
                  <c:v>103083</c:v>
                </c:pt>
                <c:pt idx="396">
                  <c:v>93158</c:v>
                </c:pt>
                <c:pt idx="397">
                  <c:v>69711</c:v>
                </c:pt>
                <c:pt idx="398">
                  <c:v>48004</c:v>
                </c:pt>
                <c:pt idx="399">
                  <c:v>33943</c:v>
                </c:pt>
                <c:pt idx="400">
                  <c:v>26276</c:v>
                </c:pt>
                <c:pt idx="401">
                  <c:v>22592</c:v>
                </c:pt>
                <c:pt idx="402">
                  <c:v>21886</c:v>
                </c:pt>
                <c:pt idx="403">
                  <c:v>26430</c:v>
                </c:pt>
                <c:pt idx="404">
                  <c:v>42680</c:v>
                </c:pt>
                <c:pt idx="405">
                  <c:v>60376</c:v>
                </c:pt>
                <c:pt idx="406">
                  <c:v>73117</c:v>
                </c:pt>
                <c:pt idx="407">
                  <c:v>81367</c:v>
                </c:pt>
                <c:pt idx="408">
                  <c:v>75068</c:v>
                </c:pt>
                <c:pt idx="409">
                  <c:v>77249</c:v>
                </c:pt>
                <c:pt idx="410">
                  <c:v>81398</c:v>
                </c:pt>
                <c:pt idx="411">
                  <c:v>85435</c:v>
                </c:pt>
                <c:pt idx="412">
                  <c:v>85630</c:v>
                </c:pt>
                <c:pt idx="413">
                  <c:v>87185</c:v>
                </c:pt>
                <c:pt idx="414">
                  <c:v>88633</c:v>
                </c:pt>
                <c:pt idx="415">
                  <c:v>88752</c:v>
                </c:pt>
                <c:pt idx="416">
                  <c:v>91447</c:v>
                </c:pt>
                <c:pt idx="417">
                  <c:v>94758</c:v>
                </c:pt>
                <c:pt idx="418">
                  <c:v>100271</c:v>
                </c:pt>
                <c:pt idx="419">
                  <c:v>103461</c:v>
                </c:pt>
                <c:pt idx="420">
                  <c:v>94825</c:v>
                </c:pt>
                <c:pt idx="421">
                  <c:v>72776</c:v>
                </c:pt>
                <c:pt idx="422">
                  <c:v>51113</c:v>
                </c:pt>
                <c:pt idx="423">
                  <c:v>36339</c:v>
                </c:pt>
                <c:pt idx="424">
                  <c:v>28113</c:v>
                </c:pt>
                <c:pt idx="425">
                  <c:v>23515</c:v>
                </c:pt>
                <c:pt idx="426">
                  <c:v>22199</c:v>
                </c:pt>
                <c:pt idx="427">
                  <c:v>26699</c:v>
                </c:pt>
                <c:pt idx="428">
                  <c:v>42724</c:v>
                </c:pt>
                <c:pt idx="429">
                  <c:v>59404</c:v>
                </c:pt>
                <c:pt idx="430">
                  <c:v>69368</c:v>
                </c:pt>
                <c:pt idx="431">
                  <c:v>76561</c:v>
                </c:pt>
                <c:pt idx="432">
                  <c:v>72500</c:v>
                </c:pt>
                <c:pt idx="433">
                  <c:v>75530</c:v>
                </c:pt>
                <c:pt idx="434">
                  <c:v>79062</c:v>
                </c:pt>
                <c:pt idx="435">
                  <c:v>84615</c:v>
                </c:pt>
                <c:pt idx="436">
                  <c:v>85845</c:v>
                </c:pt>
                <c:pt idx="437">
                  <c:v>84992</c:v>
                </c:pt>
                <c:pt idx="438">
                  <c:v>87923</c:v>
                </c:pt>
                <c:pt idx="439">
                  <c:v>89489</c:v>
                </c:pt>
                <c:pt idx="440">
                  <c:v>89648</c:v>
                </c:pt>
                <c:pt idx="441">
                  <c:v>92514</c:v>
                </c:pt>
                <c:pt idx="442">
                  <c:v>97880</c:v>
                </c:pt>
                <c:pt idx="443">
                  <c:v>100933</c:v>
                </c:pt>
                <c:pt idx="444">
                  <c:v>92089</c:v>
                </c:pt>
                <c:pt idx="445">
                  <c:v>71365</c:v>
                </c:pt>
                <c:pt idx="446">
                  <c:v>55144</c:v>
                </c:pt>
                <c:pt idx="447">
                  <c:v>37214</c:v>
                </c:pt>
                <c:pt idx="448">
                  <c:v>27830</c:v>
                </c:pt>
                <c:pt idx="449">
                  <c:v>23149</c:v>
                </c:pt>
                <c:pt idx="450">
                  <c:v>22062</c:v>
                </c:pt>
                <c:pt idx="451">
                  <c:v>26685</c:v>
                </c:pt>
                <c:pt idx="452">
                  <c:v>41681</c:v>
                </c:pt>
                <c:pt idx="453">
                  <c:v>57023</c:v>
                </c:pt>
                <c:pt idx="454">
                  <c:v>66658</c:v>
                </c:pt>
                <c:pt idx="455">
                  <c:v>73611</c:v>
                </c:pt>
                <c:pt idx="456">
                  <c:v>67934</c:v>
                </c:pt>
                <c:pt idx="457">
                  <c:v>69965</c:v>
                </c:pt>
                <c:pt idx="458">
                  <c:v>72238</c:v>
                </c:pt>
                <c:pt idx="459">
                  <c:v>74838</c:v>
                </c:pt>
                <c:pt idx="460">
                  <c:v>77397</c:v>
                </c:pt>
                <c:pt idx="461">
                  <c:v>80882</c:v>
                </c:pt>
                <c:pt idx="462">
                  <c:v>84021</c:v>
                </c:pt>
                <c:pt idx="463">
                  <c:v>86244</c:v>
                </c:pt>
                <c:pt idx="464">
                  <c:v>86244</c:v>
                </c:pt>
                <c:pt idx="465">
                  <c:v>89783</c:v>
                </c:pt>
                <c:pt idx="466">
                  <c:v>95001</c:v>
                </c:pt>
                <c:pt idx="467">
                  <c:v>96981</c:v>
                </c:pt>
                <c:pt idx="468">
                  <c:v>91350</c:v>
                </c:pt>
                <c:pt idx="469">
                  <c:v>71891</c:v>
                </c:pt>
                <c:pt idx="470">
                  <c:v>51098</c:v>
                </c:pt>
                <c:pt idx="471">
                  <c:v>36457</c:v>
                </c:pt>
                <c:pt idx="472">
                  <c:v>27851</c:v>
                </c:pt>
                <c:pt idx="473">
                  <c:v>22843</c:v>
                </c:pt>
                <c:pt idx="474">
                  <c:v>21424</c:v>
                </c:pt>
                <c:pt idx="475">
                  <c:v>25180</c:v>
                </c:pt>
                <c:pt idx="476">
                  <c:v>38874</c:v>
                </c:pt>
                <c:pt idx="477">
                  <c:v>54110</c:v>
                </c:pt>
                <c:pt idx="478">
                  <c:v>64253</c:v>
                </c:pt>
                <c:pt idx="479">
                  <c:v>72392</c:v>
                </c:pt>
                <c:pt idx="480">
                  <c:v>69883</c:v>
                </c:pt>
                <c:pt idx="481">
                  <c:v>72209</c:v>
                </c:pt>
                <c:pt idx="482">
                  <c:v>74985</c:v>
                </c:pt>
                <c:pt idx="483">
                  <c:v>78617</c:v>
                </c:pt>
                <c:pt idx="484">
                  <c:v>82451</c:v>
                </c:pt>
                <c:pt idx="485">
                  <c:v>83108</c:v>
                </c:pt>
                <c:pt idx="486">
                  <c:v>85445</c:v>
                </c:pt>
                <c:pt idx="487">
                  <c:v>86798</c:v>
                </c:pt>
                <c:pt idx="488">
                  <c:v>88061</c:v>
                </c:pt>
                <c:pt idx="489">
                  <c:v>91529</c:v>
                </c:pt>
                <c:pt idx="490">
                  <c:v>96205</c:v>
                </c:pt>
                <c:pt idx="491">
                  <c:v>97136</c:v>
                </c:pt>
                <c:pt idx="492">
                  <c:v>89181</c:v>
                </c:pt>
                <c:pt idx="493">
                  <c:v>67566</c:v>
                </c:pt>
                <c:pt idx="494">
                  <c:v>47359</c:v>
                </c:pt>
                <c:pt idx="495">
                  <c:v>33914</c:v>
                </c:pt>
                <c:pt idx="496">
                  <c:v>25786</c:v>
                </c:pt>
                <c:pt idx="497">
                  <c:v>21435</c:v>
                </c:pt>
                <c:pt idx="498">
                  <c:v>20293</c:v>
                </c:pt>
                <c:pt idx="499">
                  <c:v>24623</c:v>
                </c:pt>
                <c:pt idx="500">
                  <c:v>40195</c:v>
                </c:pt>
                <c:pt idx="501">
                  <c:v>56484</c:v>
                </c:pt>
                <c:pt idx="502">
                  <c:v>66770</c:v>
                </c:pt>
                <c:pt idx="503">
                  <c:v>73883</c:v>
                </c:pt>
                <c:pt idx="504">
                  <c:v>69582</c:v>
                </c:pt>
                <c:pt idx="505">
                  <c:v>72248</c:v>
                </c:pt>
                <c:pt idx="506">
                  <c:v>76730</c:v>
                </c:pt>
                <c:pt idx="507">
                  <c:v>80976</c:v>
                </c:pt>
                <c:pt idx="508">
                  <c:v>80954</c:v>
                </c:pt>
                <c:pt idx="509">
                  <c:v>81197</c:v>
                </c:pt>
                <c:pt idx="510">
                  <c:v>84373</c:v>
                </c:pt>
                <c:pt idx="511">
                  <c:v>85922</c:v>
                </c:pt>
                <c:pt idx="512">
                  <c:v>86165</c:v>
                </c:pt>
                <c:pt idx="513">
                  <c:v>90573</c:v>
                </c:pt>
                <c:pt idx="514">
                  <c:v>96305</c:v>
                </c:pt>
                <c:pt idx="515">
                  <c:v>100469</c:v>
                </c:pt>
                <c:pt idx="516">
                  <c:v>91853</c:v>
                </c:pt>
                <c:pt idx="517">
                  <c:v>69706</c:v>
                </c:pt>
                <c:pt idx="518">
                  <c:v>47803</c:v>
                </c:pt>
                <c:pt idx="519">
                  <c:v>33789</c:v>
                </c:pt>
                <c:pt idx="520">
                  <c:v>25978</c:v>
                </c:pt>
                <c:pt idx="521">
                  <c:v>22035</c:v>
                </c:pt>
                <c:pt idx="522">
                  <c:v>21599</c:v>
                </c:pt>
                <c:pt idx="523">
                  <c:v>25989</c:v>
                </c:pt>
                <c:pt idx="524">
                  <c:v>41952</c:v>
                </c:pt>
                <c:pt idx="525">
                  <c:v>58080</c:v>
                </c:pt>
                <c:pt idx="526">
                  <c:v>68662</c:v>
                </c:pt>
                <c:pt idx="527">
                  <c:v>74751</c:v>
                </c:pt>
                <c:pt idx="528">
                  <c:v>68166</c:v>
                </c:pt>
                <c:pt idx="529">
                  <c:v>69501</c:v>
                </c:pt>
                <c:pt idx="530">
                  <c:v>74127</c:v>
                </c:pt>
                <c:pt idx="531">
                  <c:v>78420</c:v>
                </c:pt>
                <c:pt idx="532">
                  <c:v>78663</c:v>
                </c:pt>
                <c:pt idx="533">
                  <c:v>80989</c:v>
                </c:pt>
                <c:pt idx="534">
                  <c:v>84348</c:v>
                </c:pt>
                <c:pt idx="535">
                  <c:v>85775</c:v>
                </c:pt>
                <c:pt idx="536">
                  <c:v>86208</c:v>
                </c:pt>
                <c:pt idx="537">
                  <c:v>89644</c:v>
                </c:pt>
                <c:pt idx="538">
                  <c:v>94767</c:v>
                </c:pt>
                <c:pt idx="539">
                  <c:v>98427</c:v>
                </c:pt>
                <c:pt idx="540">
                  <c:v>90669</c:v>
                </c:pt>
                <c:pt idx="541">
                  <c:v>69213</c:v>
                </c:pt>
                <c:pt idx="542">
                  <c:v>47563</c:v>
                </c:pt>
                <c:pt idx="543">
                  <c:v>33946</c:v>
                </c:pt>
                <c:pt idx="544">
                  <c:v>25981</c:v>
                </c:pt>
                <c:pt idx="545">
                  <c:v>21942</c:v>
                </c:pt>
                <c:pt idx="546">
                  <c:v>21095</c:v>
                </c:pt>
                <c:pt idx="547">
                  <c:v>25193</c:v>
                </c:pt>
                <c:pt idx="548">
                  <c:v>39387</c:v>
                </c:pt>
                <c:pt idx="549">
                  <c:v>56508</c:v>
                </c:pt>
                <c:pt idx="550">
                  <c:v>67610</c:v>
                </c:pt>
                <c:pt idx="551">
                  <c:v>75078</c:v>
                </c:pt>
                <c:pt idx="552">
                  <c:v>70683</c:v>
                </c:pt>
                <c:pt idx="553">
                  <c:v>71058</c:v>
                </c:pt>
                <c:pt idx="554">
                  <c:v>75801</c:v>
                </c:pt>
                <c:pt idx="555">
                  <c:v>79712</c:v>
                </c:pt>
                <c:pt idx="556">
                  <c:v>78665</c:v>
                </c:pt>
                <c:pt idx="557">
                  <c:v>79299</c:v>
                </c:pt>
                <c:pt idx="558">
                  <c:v>82780</c:v>
                </c:pt>
                <c:pt idx="559">
                  <c:v>83530</c:v>
                </c:pt>
                <c:pt idx="560">
                  <c:v>84453</c:v>
                </c:pt>
                <c:pt idx="561">
                  <c:v>88965</c:v>
                </c:pt>
                <c:pt idx="562">
                  <c:v>94489</c:v>
                </c:pt>
                <c:pt idx="563">
                  <c:v>97714</c:v>
                </c:pt>
                <c:pt idx="564">
                  <c:v>89831</c:v>
                </c:pt>
                <c:pt idx="565">
                  <c:v>68052</c:v>
                </c:pt>
                <c:pt idx="566">
                  <c:v>47251</c:v>
                </c:pt>
                <c:pt idx="567">
                  <c:v>33457</c:v>
                </c:pt>
                <c:pt idx="568">
                  <c:v>25424</c:v>
                </c:pt>
                <c:pt idx="569">
                  <c:v>21700</c:v>
                </c:pt>
                <c:pt idx="570">
                  <c:v>20809</c:v>
                </c:pt>
                <c:pt idx="571">
                  <c:v>25531</c:v>
                </c:pt>
                <c:pt idx="572">
                  <c:v>41175</c:v>
                </c:pt>
                <c:pt idx="573">
                  <c:v>56768</c:v>
                </c:pt>
                <c:pt idx="574">
                  <c:v>65983</c:v>
                </c:pt>
                <c:pt idx="575">
                  <c:v>71381</c:v>
                </c:pt>
                <c:pt idx="576">
                  <c:v>66951</c:v>
                </c:pt>
                <c:pt idx="577">
                  <c:v>70300</c:v>
                </c:pt>
                <c:pt idx="578">
                  <c:v>75250</c:v>
                </c:pt>
                <c:pt idx="579">
                  <c:v>78891</c:v>
                </c:pt>
                <c:pt idx="580">
                  <c:v>79699</c:v>
                </c:pt>
                <c:pt idx="581">
                  <c:v>80973</c:v>
                </c:pt>
                <c:pt idx="582">
                  <c:v>82829</c:v>
                </c:pt>
                <c:pt idx="583">
                  <c:v>84491</c:v>
                </c:pt>
                <c:pt idx="584">
                  <c:v>84692</c:v>
                </c:pt>
                <c:pt idx="585">
                  <c:v>88182</c:v>
                </c:pt>
                <c:pt idx="586">
                  <c:v>93899</c:v>
                </c:pt>
                <c:pt idx="587">
                  <c:v>96330</c:v>
                </c:pt>
                <c:pt idx="588">
                  <c:v>88799</c:v>
                </c:pt>
                <c:pt idx="589">
                  <c:v>68823</c:v>
                </c:pt>
                <c:pt idx="590">
                  <c:v>48319</c:v>
                </c:pt>
                <c:pt idx="591">
                  <c:v>35050</c:v>
                </c:pt>
                <c:pt idx="592">
                  <c:v>26688</c:v>
                </c:pt>
                <c:pt idx="593">
                  <c:v>22612</c:v>
                </c:pt>
                <c:pt idx="594">
                  <c:v>21338</c:v>
                </c:pt>
                <c:pt idx="595">
                  <c:v>24954</c:v>
                </c:pt>
                <c:pt idx="596">
                  <c:v>37692</c:v>
                </c:pt>
                <c:pt idx="597">
                  <c:v>53199</c:v>
                </c:pt>
                <c:pt idx="598">
                  <c:v>65692</c:v>
                </c:pt>
                <c:pt idx="599">
                  <c:v>73375</c:v>
                </c:pt>
                <c:pt idx="600">
                  <c:v>67211</c:v>
                </c:pt>
                <c:pt idx="601">
                  <c:v>69611</c:v>
                </c:pt>
                <c:pt idx="602">
                  <c:v>71022</c:v>
                </c:pt>
                <c:pt idx="603">
                  <c:v>77649</c:v>
                </c:pt>
                <c:pt idx="604">
                  <c:v>78959</c:v>
                </c:pt>
                <c:pt idx="605">
                  <c:v>79624</c:v>
                </c:pt>
                <c:pt idx="606">
                  <c:v>82483</c:v>
                </c:pt>
                <c:pt idx="607">
                  <c:v>84445</c:v>
                </c:pt>
                <c:pt idx="608">
                  <c:v>84920</c:v>
                </c:pt>
                <c:pt idx="609">
                  <c:v>88926</c:v>
                </c:pt>
                <c:pt idx="610">
                  <c:v>94071</c:v>
                </c:pt>
                <c:pt idx="611">
                  <c:v>95880</c:v>
                </c:pt>
                <c:pt idx="612">
                  <c:v>88867</c:v>
                </c:pt>
                <c:pt idx="613">
                  <c:v>68927</c:v>
                </c:pt>
                <c:pt idx="614">
                  <c:v>48545</c:v>
                </c:pt>
                <c:pt idx="615">
                  <c:v>35270</c:v>
                </c:pt>
                <c:pt idx="616">
                  <c:v>27176</c:v>
                </c:pt>
                <c:pt idx="617">
                  <c:v>22587</c:v>
                </c:pt>
                <c:pt idx="618">
                  <c:v>21417</c:v>
                </c:pt>
                <c:pt idx="619">
                  <c:v>25068</c:v>
                </c:pt>
                <c:pt idx="620">
                  <c:v>38347</c:v>
                </c:pt>
                <c:pt idx="621">
                  <c:v>53464</c:v>
                </c:pt>
                <c:pt idx="622">
                  <c:v>63895</c:v>
                </c:pt>
                <c:pt idx="623">
                  <c:v>71121</c:v>
                </c:pt>
                <c:pt idx="624">
                  <c:v>66020</c:v>
                </c:pt>
                <c:pt idx="625">
                  <c:v>66579</c:v>
                </c:pt>
                <c:pt idx="626">
                  <c:v>67695</c:v>
                </c:pt>
                <c:pt idx="627">
                  <c:v>70888</c:v>
                </c:pt>
                <c:pt idx="628">
                  <c:v>73157</c:v>
                </c:pt>
                <c:pt idx="629">
                  <c:v>74119</c:v>
                </c:pt>
                <c:pt idx="630">
                  <c:v>76411</c:v>
                </c:pt>
                <c:pt idx="631">
                  <c:v>79323</c:v>
                </c:pt>
                <c:pt idx="632">
                  <c:v>80857</c:v>
                </c:pt>
                <c:pt idx="633">
                  <c:v>84798</c:v>
                </c:pt>
                <c:pt idx="634">
                  <c:v>88832</c:v>
                </c:pt>
                <c:pt idx="635">
                  <c:v>90833</c:v>
                </c:pt>
                <c:pt idx="636">
                  <c:v>84942</c:v>
                </c:pt>
                <c:pt idx="637">
                  <c:v>66775</c:v>
                </c:pt>
                <c:pt idx="638">
                  <c:v>48713</c:v>
                </c:pt>
                <c:pt idx="639">
                  <c:v>34939</c:v>
                </c:pt>
                <c:pt idx="640">
                  <c:v>26753</c:v>
                </c:pt>
                <c:pt idx="641">
                  <c:v>22134</c:v>
                </c:pt>
                <c:pt idx="642">
                  <c:v>20969</c:v>
                </c:pt>
                <c:pt idx="643">
                  <c:v>24393</c:v>
                </c:pt>
                <c:pt idx="644">
                  <c:v>36176</c:v>
                </c:pt>
                <c:pt idx="645">
                  <c:v>50451</c:v>
                </c:pt>
                <c:pt idx="646">
                  <c:v>60259</c:v>
                </c:pt>
                <c:pt idx="647">
                  <c:v>68576</c:v>
                </c:pt>
                <c:pt idx="648">
                  <c:v>65607</c:v>
                </c:pt>
                <c:pt idx="649">
                  <c:v>67559</c:v>
                </c:pt>
                <c:pt idx="650">
                  <c:v>69469</c:v>
                </c:pt>
                <c:pt idx="651">
                  <c:v>73894</c:v>
                </c:pt>
                <c:pt idx="652">
                  <c:v>76455</c:v>
                </c:pt>
                <c:pt idx="653">
                  <c:v>80759</c:v>
                </c:pt>
                <c:pt idx="654">
                  <c:v>84308</c:v>
                </c:pt>
                <c:pt idx="655">
                  <c:v>84864</c:v>
                </c:pt>
                <c:pt idx="656">
                  <c:v>84354</c:v>
                </c:pt>
                <c:pt idx="657">
                  <c:v>87383</c:v>
                </c:pt>
                <c:pt idx="658">
                  <c:v>92336</c:v>
                </c:pt>
                <c:pt idx="659">
                  <c:v>94095</c:v>
                </c:pt>
                <c:pt idx="660">
                  <c:v>87187</c:v>
                </c:pt>
                <c:pt idx="661">
                  <c:v>66986</c:v>
                </c:pt>
                <c:pt idx="662">
                  <c:v>46506</c:v>
                </c:pt>
                <c:pt idx="663">
                  <c:v>32823</c:v>
                </c:pt>
                <c:pt idx="664">
                  <c:v>24785</c:v>
                </c:pt>
                <c:pt idx="665">
                  <c:v>20891</c:v>
                </c:pt>
                <c:pt idx="666">
                  <c:v>20238</c:v>
                </c:pt>
                <c:pt idx="667">
                  <c:v>24382</c:v>
                </c:pt>
                <c:pt idx="668">
                  <c:v>39530</c:v>
                </c:pt>
                <c:pt idx="669">
                  <c:v>55324</c:v>
                </c:pt>
                <c:pt idx="670">
                  <c:v>65707</c:v>
                </c:pt>
                <c:pt idx="671">
                  <c:v>73531</c:v>
                </c:pt>
                <c:pt idx="672">
                  <c:v>70706</c:v>
                </c:pt>
                <c:pt idx="673">
                  <c:v>75049</c:v>
                </c:pt>
                <c:pt idx="674">
                  <c:v>80707</c:v>
                </c:pt>
                <c:pt idx="675">
                  <c:v>85149</c:v>
                </c:pt>
                <c:pt idx="676">
                  <c:v>85433</c:v>
                </c:pt>
                <c:pt idx="677">
                  <c:v>86940</c:v>
                </c:pt>
                <c:pt idx="678">
                  <c:v>90342</c:v>
                </c:pt>
                <c:pt idx="679">
                  <c:v>92083</c:v>
                </c:pt>
                <c:pt idx="680">
                  <c:v>92433</c:v>
                </c:pt>
                <c:pt idx="681">
                  <c:v>95227</c:v>
                </c:pt>
                <c:pt idx="682">
                  <c:v>96439</c:v>
                </c:pt>
                <c:pt idx="683">
                  <c:v>96916</c:v>
                </c:pt>
                <c:pt idx="684">
                  <c:v>88079</c:v>
                </c:pt>
                <c:pt idx="685">
                  <c:v>66913</c:v>
                </c:pt>
                <c:pt idx="686">
                  <c:v>46681</c:v>
                </c:pt>
                <c:pt idx="687">
                  <c:v>33135</c:v>
                </c:pt>
                <c:pt idx="688">
                  <c:v>25842</c:v>
                </c:pt>
                <c:pt idx="689">
                  <c:v>21905</c:v>
                </c:pt>
                <c:pt idx="690">
                  <c:v>21181</c:v>
                </c:pt>
                <c:pt idx="691">
                  <c:v>25051</c:v>
                </c:pt>
                <c:pt idx="692">
                  <c:v>39229</c:v>
                </c:pt>
                <c:pt idx="693">
                  <c:v>55215</c:v>
                </c:pt>
                <c:pt idx="694">
                  <c:v>66387</c:v>
                </c:pt>
                <c:pt idx="695">
                  <c:v>72246</c:v>
                </c:pt>
                <c:pt idx="696">
                  <c:v>66951</c:v>
                </c:pt>
                <c:pt idx="697">
                  <c:v>69582</c:v>
                </c:pt>
                <c:pt idx="698">
                  <c:v>74067</c:v>
                </c:pt>
                <c:pt idx="699">
                  <c:v>77341</c:v>
                </c:pt>
                <c:pt idx="700">
                  <c:v>77568</c:v>
                </c:pt>
                <c:pt idx="701">
                  <c:v>80534</c:v>
                </c:pt>
                <c:pt idx="702">
                  <c:v>83824</c:v>
                </c:pt>
                <c:pt idx="703">
                  <c:v>85820</c:v>
                </c:pt>
                <c:pt idx="704">
                  <c:v>86649</c:v>
                </c:pt>
                <c:pt idx="705">
                  <c:v>90081</c:v>
                </c:pt>
                <c:pt idx="706">
                  <c:v>96618</c:v>
                </c:pt>
                <c:pt idx="707">
                  <c:v>98867</c:v>
                </c:pt>
                <c:pt idx="708">
                  <c:v>92500</c:v>
                </c:pt>
                <c:pt idx="709">
                  <c:v>69592</c:v>
                </c:pt>
                <c:pt idx="710">
                  <c:v>47996</c:v>
                </c:pt>
                <c:pt idx="711">
                  <c:v>33484</c:v>
                </c:pt>
                <c:pt idx="712">
                  <c:v>25503</c:v>
                </c:pt>
                <c:pt idx="713">
                  <c:v>21414</c:v>
                </c:pt>
                <c:pt idx="714">
                  <c:v>20661</c:v>
                </c:pt>
                <c:pt idx="715">
                  <c:v>25119</c:v>
                </c:pt>
                <c:pt idx="716">
                  <c:v>41130</c:v>
                </c:pt>
                <c:pt idx="717">
                  <c:v>57768</c:v>
                </c:pt>
                <c:pt idx="718">
                  <c:v>67743</c:v>
                </c:pt>
                <c:pt idx="719">
                  <c:v>72729</c:v>
                </c:pt>
                <c:pt idx="720">
                  <c:v>69049</c:v>
                </c:pt>
                <c:pt idx="721">
                  <c:v>72675</c:v>
                </c:pt>
                <c:pt idx="722">
                  <c:v>77833</c:v>
                </c:pt>
                <c:pt idx="723">
                  <c:v>82282</c:v>
                </c:pt>
                <c:pt idx="724">
                  <c:v>81222</c:v>
                </c:pt>
                <c:pt idx="725">
                  <c:v>83881</c:v>
                </c:pt>
                <c:pt idx="726">
                  <c:v>84850</c:v>
                </c:pt>
                <c:pt idx="727">
                  <c:v>86089</c:v>
                </c:pt>
                <c:pt idx="728">
                  <c:v>86433</c:v>
                </c:pt>
                <c:pt idx="729">
                  <c:v>91384</c:v>
                </c:pt>
                <c:pt idx="730">
                  <c:v>96339</c:v>
                </c:pt>
                <c:pt idx="731">
                  <c:v>98188</c:v>
                </c:pt>
                <c:pt idx="732">
                  <c:v>90821</c:v>
                </c:pt>
                <c:pt idx="733">
                  <c:v>69021</c:v>
                </c:pt>
                <c:pt idx="734">
                  <c:v>47096</c:v>
                </c:pt>
                <c:pt idx="735">
                  <c:v>33674</c:v>
                </c:pt>
                <c:pt idx="736">
                  <c:v>25826</c:v>
                </c:pt>
                <c:pt idx="737">
                  <c:v>21984</c:v>
                </c:pt>
                <c:pt idx="738">
                  <c:v>21255</c:v>
                </c:pt>
                <c:pt idx="739">
                  <c:v>25676</c:v>
                </c:pt>
                <c:pt idx="740">
                  <c:v>41927</c:v>
                </c:pt>
                <c:pt idx="741">
                  <c:v>58062</c:v>
                </c:pt>
                <c:pt idx="742">
                  <c:v>68121</c:v>
                </c:pt>
                <c:pt idx="743">
                  <c:v>72119</c:v>
                </c:pt>
                <c:pt idx="744">
                  <c:v>66205</c:v>
                </c:pt>
                <c:pt idx="745">
                  <c:v>69065</c:v>
                </c:pt>
                <c:pt idx="746">
                  <c:v>72763</c:v>
                </c:pt>
                <c:pt idx="747">
                  <c:v>76643</c:v>
                </c:pt>
                <c:pt idx="748">
                  <c:v>76603</c:v>
                </c:pt>
                <c:pt idx="749">
                  <c:v>78295</c:v>
                </c:pt>
                <c:pt idx="750">
                  <c:v>81432</c:v>
                </c:pt>
                <c:pt idx="751">
                  <c:v>81085</c:v>
                </c:pt>
                <c:pt idx="752">
                  <c:v>82138</c:v>
                </c:pt>
                <c:pt idx="753">
                  <c:v>85316</c:v>
                </c:pt>
                <c:pt idx="754">
                  <c:v>90044</c:v>
                </c:pt>
                <c:pt idx="755">
                  <c:v>93043</c:v>
                </c:pt>
                <c:pt idx="756">
                  <c:v>86373</c:v>
                </c:pt>
                <c:pt idx="757">
                  <c:v>66755</c:v>
                </c:pt>
                <c:pt idx="758">
                  <c:v>47556</c:v>
                </c:pt>
                <c:pt idx="759">
                  <c:v>34265</c:v>
                </c:pt>
                <c:pt idx="760">
                  <c:v>26689</c:v>
                </c:pt>
                <c:pt idx="761">
                  <c:v>22530</c:v>
                </c:pt>
                <c:pt idx="762">
                  <c:v>21353</c:v>
                </c:pt>
                <c:pt idx="763">
                  <c:v>24956</c:v>
                </c:pt>
                <c:pt idx="764">
                  <c:v>39914</c:v>
                </c:pt>
                <c:pt idx="765">
                  <c:v>55610</c:v>
                </c:pt>
                <c:pt idx="766">
                  <c:v>65259</c:v>
                </c:pt>
                <c:pt idx="767">
                  <c:v>71937</c:v>
                </c:pt>
                <c:pt idx="768">
                  <c:v>67199</c:v>
                </c:pt>
                <c:pt idx="769">
                  <c:v>70512</c:v>
                </c:pt>
                <c:pt idx="770">
                  <c:v>73797</c:v>
                </c:pt>
                <c:pt idx="771">
                  <c:v>80160</c:v>
                </c:pt>
                <c:pt idx="772">
                  <c:v>79159</c:v>
                </c:pt>
                <c:pt idx="773">
                  <c:v>80119</c:v>
                </c:pt>
                <c:pt idx="774">
                  <c:v>83144</c:v>
                </c:pt>
                <c:pt idx="775">
                  <c:v>87253</c:v>
                </c:pt>
                <c:pt idx="776">
                  <c:v>86835</c:v>
                </c:pt>
                <c:pt idx="777">
                  <c:v>89531</c:v>
                </c:pt>
                <c:pt idx="778">
                  <c:v>90763</c:v>
                </c:pt>
                <c:pt idx="779">
                  <c:v>92988</c:v>
                </c:pt>
                <c:pt idx="780">
                  <c:v>84384</c:v>
                </c:pt>
                <c:pt idx="781">
                  <c:v>64578</c:v>
                </c:pt>
                <c:pt idx="782">
                  <c:v>46111</c:v>
                </c:pt>
                <c:pt idx="783">
                  <c:v>33918</c:v>
                </c:pt>
                <c:pt idx="784">
                  <c:v>26256</c:v>
                </c:pt>
                <c:pt idx="785">
                  <c:v>22228</c:v>
                </c:pt>
                <c:pt idx="786">
                  <c:v>21342</c:v>
                </c:pt>
                <c:pt idx="787">
                  <c:v>25260</c:v>
                </c:pt>
                <c:pt idx="788">
                  <c:v>38384</c:v>
                </c:pt>
                <c:pt idx="789">
                  <c:v>52339</c:v>
                </c:pt>
                <c:pt idx="790">
                  <c:v>62016</c:v>
                </c:pt>
                <c:pt idx="791">
                  <c:v>68219</c:v>
                </c:pt>
                <c:pt idx="792">
                  <c:v>64936</c:v>
                </c:pt>
                <c:pt idx="793">
                  <c:v>69147</c:v>
                </c:pt>
                <c:pt idx="794">
                  <c:v>71585</c:v>
                </c:pt>
                <c:pt idx="795">
                  <c:v>74233</c:v>
                </c:pt>
                <c:pt idx="796">
                  <c:v>76302</c:v>
                </c:pt>
                <c:pt idx="797">
                  <c:v>78868</c:v>
                </c:pt>
                <c:pt idx="798">
                  <c:v>80749</c:v>
                </c:pt>
                <c:pt idx="799">
                  <c:v>82955</c:v>
                </c:pt>
                <c:pt idx="800">
                  <c:v>85436</c:v>
                </c:pt>
                <c:pt idx="801">
                  <c:v>88698</c:v>
                </c:pt>
                <c:pt idx="802">
                  <c:v>92613</c:v>
                </c:pt>
                <c:pt idx="803">
                  <c:v>95598</c:v>
                </c:pt>
                <c:pt idx="804">
                  <c:v>89835</c:v>
                </c:pt>
                <c:pt idx="805">
                  <c:v>70750</c:v>
                </c:pt>
                <c:pt idx="806">
                  <c:v>50343</c:v>
                </c:pt>
                <c:pt idx="807">
                  <c:v>35636</c:v>
                </c:pt>
                <c:pt idx="808">
                  <c:v>27215</c:v>
                </c:pt>
                <c:pt idx="809">
                  <c:v>22583</c:v>
                </c:pt>
                <c:pt idx="810">
                  <c:v>21297</c:v>
                </c:pt>
                <c:pt idx="811">
                  <c:v>24727</c:v>
                </c:pt>
                <c:pt idx="812">
                  <c:v>37509</c:v>
                </c:pt>
                <c:pt idx="813">
                  <c:v>53260</c:v>
                </c:pt>
                <c:pt idx="814">
                  <c:v>63529</c:v>
                </c:pt>
                <c:pt idx="815">
                  <c:v>71323</c:v>
                </c:pt>
                <c:pt idx="816">
                  <c:v>68061</c:v>
                </c:pt>
                <c:pt idx="817">
                  <c:v>70344</c:v>
                </c:pt>
                <c:pt idx="818">
                  <c:v>72808</c:v>
                </c:pt>
                <c:pt idx="819">
                  <c:v>75598</c:v>
                </c:pt>
                <c:pt idx="820">
                  <c:v>78683</c:v>
                </c:pt>
                <c:pt idx="821">
                  <c:v>82130</c:v>
                </c:pt>
                <c:pt idx="822">
                  <c:v>84014</c:v>
                </c:pt>
                <c:pt idx="823">
                  <c:v>86619</c:v>
                </c:pt>
                <c:pt idx="824">
                  <c:v>86329</c:v>
                </c:pt>
                <c:pt idx="825">
                  <c:v>90409</c:v>
                </c:pt>
                <c:pt idx="826">
                  <c:v>95500</c:v>
                </c:pt>
                <c:pt idx="827">
                  <c:v>96305</c:v>
                </c:pt>
                <c:pt idx="828">
                  <c:v>89088</c:v>
                </c:pt>
                <c:pt idx="829">
                  <c:v>68774</c:v>
                </c:pt>
                <c:pt idx="830">
                  <c:v>47371</c:v>
                </c:pt>
                <c:pt idx="831">
                  <c:v>33366</c:v>
                </c:pt>
                <c:pt idx="832">
                  <c:v>25679</c:v>
                </c:pt>
                <c:pt idx="833">
                  <c:v>21673</c:v>
                </c:pt>
                <c:pt idx="834">
                  <c:v>20864</c:v>
                </c:pt>
                <c:pt idx="835">
                  <c:v>24803</c:v>
                </c:pt>
                <c:pt idx="836">
                  <c:v>40432</c:v>
                </c:pt>
                <c:pt idx="837">
                  <c:v>56677</c:v>
                </c:pt>
                <c:pt idx="838">
                  <c:v>66890</c:v>
                </c:pt>
                <c:pt idx="839">
                  <c:v>73390</c:v>
                </c:pt>
                <c:pt idx="840">
                  <c:v>68033</c:v>
                </c:pt>
                <c:pt idx="841">
                  <c:v>70812</c:v>
                </c:pt>
                <c:pt idx="842">
                  <c:v>75420</c:v>
                </c:pt>
                <c:pt idx="843">
                  <c:v>79715</c:v>
                </c:pt>
                <c:pt idx="844">
                  <c:v>78929</c:v>
                </c:pt>
                <c:pt idx="845">
                  <c:v>81599</c:v>
                </c:pt>
                <c:pt idx="846">
                  <c:v>84406</c:v>
                </c:pt>
                <c:pt idx="847">
                  <c:v>85084</c:v>
                </c:pt>
                <c:pt idx="848">
                  <c:v>86083</c:v>
                </c:pt>
                <c:pt idx="849">
                  <c:v>90182</c:v>
                </c:pt>
                <c:pt idx="850">
                  <c:v>95840</c:v>
                </c:pt>
                <c:pt idx="851">
                  <c:v>97789</c:v>
                </c:pt>
                <c:pt idx="852">
                  <c:v>88982</c:v>
                </c:pt>
                <c:pt idx="853">
                  <c:v>68715</c:v>
                </c:pt>
                <c:pt idx="854">
                  <c:v>47054</c:v>
                </c:pt>
                <c:pt idx="855">
                  <c:v>33554</c:v>
                </c:pt>
                <c:pt idx="856">
                  <c:v>26052</c:v>
                </c:pt>
                <c:pt idx="857">
                  <c:v>22392</c:v>
                </c:pt>
                <c:pt idx="858">
                  <c:v>21794</c:v>
                </c:pt>
                <c:pt idx="859">
                  <c:v>25733</c:v>
                </c:pt>
                <c:pt idx="860">
                  <c:v>40435</c:v>
                </c:pt>
                <c:pt idx="861">
                  <c:v>57268</c:v>
                </c:pt>
                <c:pt idx="862">
                  <c:v>67455</c:v>
                </c:pt>
                <c:pt idx="863">
                  <c:v>72589</c:v>
                </c:pt>
                <c:pt idx="864">
                  <c:v>68230</c:v>
                </c:pt>
                <c:pt idx="865">
                  <c:v>70387</c:v>
                </c:pt>
                <c:pt idx="866">
                  <c:v>74767</c:v>
                </c:pt>
                <c:pt idx="867">
                  <c:v>77769</c:v>
                </c:pt>
                <c:pt idx="868">
                  <c:v>78322</c:v>
                </c:pt>
                <c:pt idx="869">
                  <c:v>79224</c:v>
                </c:pt>
                <c:pt idx="870">
                  <c:v>81540</c:v>
                </c:pt>
                <c:pt idx="871">
                  <c:v>83824</c:v>
                </c:pt>
                <c:pt idx="872">
                  <c:v>84137</c:v>
                </c:pt>
                <c:pt idx="873">
                  <c:v>88615</c:v>
                </c:pt>
                <c:pt idx="874">
                  <c:v>93576</c:v>
                </c:pt>
                <c:pt idx="875">
                  <c:v>95845</c:v>
                </c:pt>
                <c:pt idx="876">
                  <c:v>90157</c:v>
                </c:pt>
                <c:pt idx="877">
                  <c:v>69169</c:v>
                </c:pt>
                <c:pt idx="878">
                  <c:v>47623</c:v>
                </c:pt>
                <c:pt idx="879">
                  <c:v>33371</c:v>
                </c:pt>
                <c:pt idx="880">
                  <c:v>25701</c:v>
                </c:pt>
                <c:pt idx="881">
                  <c:v>21765</c:v>
                </c:pt>
                <c:pt idx="882">
                  <c:v>20797</c:v>
                </c:pt>
                <c:pt idx="883">
                  <c:v>24813</c:v>
                </c:pt>
                <c:pt idx="884">
                  <c:v>40098</c:v>
                </c:pt>
                <c:pt idx="885">
                  <c:v>57130</c:v>
                </c:pt>
                <c:pt idx="886">
                  <c:v>65976</c:v>
                </c:pt>
                <c:pt idx="887">
                  <c:v>71484</c:v>
                </c:pt>
                <c:pt idx="888">
                  <c:v>67702</c:v>
                </c:pt>
                <c:pt idx="889">
                  <c:v>71556</c:v>
                </c:pt>
                <c:pt idx="890">
                  <c:v>75458</c:v>
                </c:pt>
                <c:pt idx="891">
                  <c:v>78669</c:v>
                </c:pt>
                <c:pt idx="892">
                  <c:v>76811</c:v>
                </c:pt>
                <c:pt idx="893">
                  <c:v>78412</c:v>
                </c:pt>
                <c:pt idx="894">
                  <c:v>83457</c:v>
                </c:pt>
                <c:pt idx="895">
                  <c:v>85380</c:v>
                </c:pt>
                <c:pt idx="896">
                  <c:v>85409</c:v>
                </c:pt>
                <c:pt idx="897">
                  <c:v>90102</c:v>
                </c:pt>
                <c:pt idx="898">
                  <c:v>95721</c:v>
                </c:pt>
                <c:pt idx="899">
                  <c:v>97628</c:v>
                </c:pt>
                <c:pt idx="900">
                  <c:v>92740</c:v>
                </c:pt>
                <c:pt idx="901">
                  <c:v>69353</c:v>
                </c:pt>
                <c:pt idx="902">
                  <c:v>47472</c:v>
                </c:pt>
                <c:pt idx="903">
                  <c:v>33172</c:v>
                </c:pt>
                <c:pt idx="904">
                  <c:v>25690</c:v>
                </c:pt>
                <c:pt idx="905">
                  <c:v>21851</c:v>
                </c:pt>
                <c:pt idx="906">
                  <c:v>20846</c:v>
                </c:pt>
                <c:pt idx="907">
                  <c:v>25206</c:v>
                </c:pt>
                <c:pt idx="908">
                  <c:v>40264</c:v>
                </c:pt>
                <c:pt idx="909">
                  <c:v>56174</c:v>
                </c:pt>
                <c:pt idx="910">
                  <c:v>64898</c:v>
                </c:pt>
                <c:pt idx="911">
                  <c:v>69773</c:v>
                </c:pt>
                <c:pt idx="912">
                  <c:v>67925</c:v>
                </c:pt>
                <c:pt idx="913">
                  <c:v>71034</c:v>
                </c:pt>
                <c:pt idx="914">
                  <c:v>76024</c:v>
                </c:pt>
                <c:pt idx="915">
                  <c:v>79548</c:v>
                </c:pt>
                <c:pt idx="916">
                  <c:v>79028</c:v>
                </c:pt>
                <c:pt idx="917">
                  <c:v>80523</c:v>
                </c:pt>
                <c:pt idx="918">
                  <c:v>81496</c:v>
                </c:pt>
                <c:pt idx="919">
                  <c:v>82464</c:v>
                </c:pt>
                <c:pt idx="920">
                  <c:v>85939</c:v>
                </c:pt>
                <c:pt idx="921">
                  <c:v>90726</c:v>
                </c:pt>
                <c:pt idx="922">
                  <c:v>95904</c:v>
                </c:pt>
                <c:pt idx="923">
                  <c:v>98062</c:v>
                </c:pt>
                <c:pt idx="924">
                  <c:v>91566</c:v>
                </c:pt>
                <c:pt idx="925">
                  <c:v>70009</c:v>
                </c:pt>
                <c:pt idx="926">
                  <c:v>48824</c:v>
                </c:pt>
                <c:pt idx="927">
                  <c:v>34802</c:v>
                </c:pt>
                <c:pt idx="928">
                  <c:v>26956</c:v>
                </c:pt>
                <c:pt idx="929">
                  <c:v>23100</c:v>
                </c:pt>
                <c:pt idx="930">
                  <c:v>21967</c:v>
                </c:pt>
                <c:pt idx="931">
                  <c:v>26085</c:v>
                </c:pt>
                <c:pt idx="932">
                  <c:v>40525</c:v>
                </c:pt>
                <c:pt idx="933">
                  <c:v>57520</c:v>
                </c:pt>
                <c:pt idx="934">
                  <c:v>68090</c:v>
                </c:pt>
                <c:pt idx="935">
                  <c:v>72503</c:v>
                </c:pt>
                <c:pt idx="936">
                  <c:v>66718</c:v>
                </c:pt>
                <c:pt idx="937">
                  <c:v>70755</c:v>
                </c:pt>
                <c:pt idx="938">
                  <c:v>74551</c:v>
                </c:pt>
                <c:pt idx="939">
                  <c:v>78715</c:v>
                </c:pt>
                <c:pt idx="940">
                  <c:v>78272</c:v>
                </c:pt>
                <c:pt idx="941">
                  <c:v>79679</c:v>
                </c:pt>
                <c:pt idx="942">
                  <c:v>82869</c:v>
                </c:pt>
                <c:pt idx="943">
                  <c:v>84217</c:v>
                </c:pt>
                <c:pt idx="944">
                  <c:v>85157</c:v>
                </c:pt>
                <c:pt idx="945">
                  <c:v>90228</c:v>
                </c:pt>
                <c:pt idx="946">
                  <c:v>96198</c:v>
                </c:pt>
                <c:pt idx="947">
                  <c:v>98164</c:v>
                </c:pt>
                <c:pt idx="948">
                  <c:v>90641</c:v>
                </c:pt>
                <c:pt idx="949">
                  <c:v>70690</c:v>
                </c:pt>
                <c:pt idx="950">
                  <c:v>51216</c:v>
                </c:pt>
                <c:pt idx="951">
                  <c:v>36809</c:v>
                </c:pt>
                <c:pt idx="952">
                  <c:v>28727</c:v>
                </c:pt>
                <c:pt idx="953">
                  <c:v>24892</c:v>
                </c:pt>
                <c:pt idx="954">
                  <c:v>24959</c:v>
                </c:pt>
                <c:pt idx="955">
                  <c:v>26976</c:v>
                </c:pt>
                <c:pt idx="956">
                  <c:v>38379</c:v>
                </c:pt>
                <c:pt idx="957">
                  <c:v>54167</c:v>
                </c:pt>
                <c:pt idx="958">
                  <c:v>65675</c:v>
                </c:pt>
                <c:pt idx="959">
                  <c:v>71387</c:v>
                </c:pt>
                <c:pt idx="960">
                  <c:v>65044</c:v>
                </c:pt>
                <c:pt idx="961">
                  <c:v>68761</c:v>
                </c:pt>
                <c:pt idx="962">
                  <c:v>71171</c:v>
                </c:pt>
                <c:pt idx="963">
                  <c:v>72644</c:v>
                </c:pt>
                <c:pt idx="964">
                  <c:v>74304</c:v>
                </c:pt>
                <c:pt idx="965">
                  <c:v>77728</c:v>
                </c:pt>
                <c:pt idx="966">
                  <c:v>80759</c:v>
                </c:pt>
                <c:pt idx="967">
                  <c:v>82491</c:v>
                </c:pt>
                <c:pt idx="968">
                  <c:v>82936</c:v>
                </c:pt>
                <c:pt idx="969">
                  <c:v>87140</c:v>
                </c:pt>
                <c:pt idx="970">
                  <c:v>92170</c:v>
                </c:pt>
                <c:pt idx="971">
                  <c:v>94179</c:v>
                </c:pt>
                <c:pt idx="972">
                  <c:v>87491</c:v>
                </c:pt>
                <c:pt idx="973">
                  <c:v>70675</c:v>
                </c:pt>
                <c:pt idx="974">
                  <c:v>51543</c:v>
                </c:pt>
                <c:pt idx="975">
                  <c:v>37055</c:v>
                </c:pt>
                <c:pt idx="976">
                  <c:v>28984</c:v>
                </c:pt>
                <c:pt idx="977">
                  <c:v>24393</c:v>
                </c:pt>
                <c:pt idx="978">
                  <c:v>23104</c:v>
                </c:pt>
                <c:pt idx="979">
                  <c:v>26462</c:v>
                </c:pt>
                <c:pt idx="980">
                  <c:v>39991</c:v>
                </c:pt>
                <c:pt idx="981">
                  <c:v>54090</c:v>
                </c:pt>
                <c:pt idx="982">
                  <c:v>62325</c:v>
                </c:pt>
                <c:pt idx="983">
                  <c:v>70055</c:v>
                </c:pt>
                <c:pt idx="984">
                  <c:v>68561</c:v>
                </c:pt>
                <c:pt idx="985">
                  <c:v>71004</c:v>
                </c:pt>
                <c:pt idx="986">
                  <c:v>73331</c:v>
                </c:pt>
                <c:pt idx="987">
                  <c:v>77841</c:v>
                </c:pt>
                <c:pt idx="988">
                  <c:v>81953</c:v>
                </c:pt>
                <c:pt idx="989">
                  <c:v>84925</c:v>
                </c:pt>
                <c:pt idx="990">
                  <c:v>87009</c:v>
                </c:pt>
                <c:pt idx="991">
                  <c:v>88808</c:v>
                </c:pt>
                <c:pt idx="992">
                  <c:v>90485</c:v>
                </c:pt>
                <c:pt idx="993">
                  <c:v>90684</c:v>
                </c:pt>
                <c:pt idx="994">
                  <c:v>94813</c:v>
                </c:pt>
                <c:pt idx="995">
                  <c:v>98434</c:v>
                </c:pt>
                <c:pt idx="996">
                  <c:v>89425</c:v>
                </c:pt>
                <c:pt idx="997">
                  <c:v>69133</c:v>
                </c:pt>
                <c:pt idx="998">
                  <c:v>47367</c:v>
                </c:pt>
                <c:pt idx="999">
                  <c:v>33508</c:v>
                </c:pt>
                <c:pt idx="1000">
                  <c:v>25917</c:v>
                </c:pt>
                <c:pt idx="1001">
                  <c:v>22012</c:v>
                </c:pt>
                <c:pt idx="1002">
                  <c:v>20774</c:v>
                </c:pt>
                <c:pt idx="1003">
                  <c:v>24339</c:v>
                </c:pt>
                <c:pt idx="1004">
                  <c:v>38518</c:v>
                </c:pt>
                <c:pt idx="1005">
                  <c:v>55200</c:v>
                </c:pt>
                <c:pt idx="1006">
                  <c:v>66840</c:v>
                </c:pt>
                <c:pt idx="1007">
                  <c:v>74056</c:v>
                </c:pt>
                <c:pt idx="1008">
                  <c:v>68808</c:v>
                </c:pt>
                <c:pt idx="1009">
                  <c:v>70559</c:v>
                </c:pt>
                <c:pt idx="1010">
                  <c:v>74062</c:v>
                </c:pt>
                <c:pt idx="1011">
                  <c:v>78486</c:v>
                </c:pt>
                <c:pt idx="1012">
                  <c:v>77886</c:v>
                </c:pt>
                <c:pt idx="1013">
                  <c:v>79454</c:v>
                </c:pt>
                <c:pt idx="1014">
                  <c:v>83115</c:v>
                </c:pt>
                <c:pt idx="1015">
                  <c:v>84459</c:v>
                </c:pt>
                <c:pt idx="1016">
                  <c:v>84662</c:v>
                </c:pt>
                <c:pt idx="1017">
                  <c:v>89042</c:v>
                </c:pt>
                <c:pt idx="1018">
                  <c:v>94116</c:v>
                </c:pt>
                <c:pt idx="1019">
                  <c:v>96677</c:v>
                </c:pt>
                <c:pt idx="1020">
                  <c:v>88490</c:v>
                </c:pt>
                <c:pt idx="1021">
                  <c:v>68297</c:v>
                </c:pt>
                <c:pt idx="1022">
                  <c:v>47644</c:v>
                </c:pt>
                <c:pt idx="1023">
                  <c:v>33721</c:v>
                </c:pt>
                <c:pt idx="1024">
                  <c:v>26367</c:v>
                </c:pt>
                <c:pt idx="1025">
                  <c:v>22532</c:v>
                </c:pt>
                <c:pt idx="1026">
                  <c:v>21392</c:v>
                </c:pt>
                <c:pt idx="1027">
                  <c:v>24982</c:v>
                </c:pt>
                <c:pt idx="1028">
                  <c:v>38925</c:v>
                </c:pt>
                <c:pt idx="1029">
                  <c:v>55175</c:v>
                </c:pt>
                <c:pt idx="1030">
                  <c:v>65810</c:v>
                </c:pt>
                <c:pt idx="1031">
                  <c:v>71097</c:v>
                </c:pt>
                <c:pt idx="1032">
                  <c:v>66627</c:v>
                </c:pt>
                <c:pt idx="1033">
                  <c:v>70114</c:v>
                </c:pt>
                <c:pt idx="1034">
                  <c:v>74327</c:v>
                </c:pt>
                <c:pt idx="1035">
                  <c:v>78755</c:v>
                </c:pt>
                <c:pt idx="1036">
                  <c:v>77869</c:v>
                </c:pt>
                <c:pt idx="1037">
                  <c:v>79231</c:v>
                </c:pt>
                <c:pt idx="1038">
                  <c:v>82598</c:v>
                </c:pt>
                <c:pt idx="1039">
                  <c:v>83790</c:v>
                </c:pt>
                <c:pt idx="1040">
                  <c:v>83776</c:v>
                </c:pt>
                <c:pt idx="1041">
                  <c:v>88112</c:v>
                </c:pt>
                <c:pt idx="1042">
                  <c:v>94237</c:v>
                </c:pt>
                <c:pt idx="1043">
                  <c:v>98089</c:v>
                </c:pt>
                <c:pt idx="1044">
                  <c:v>90621</c:v>
                </c:pt>
                <c:pt idx="1045">
                  <c:v>69891</c:v>
                </c:pt>
                <c:pt idx="1046">
                  <c:v>48960</c:v>
                </c:pt>
                <c:pt idx="1047">
                  <c:v>34923</c:v>
                </c:pt>
                <c:pt idx="1048">
                  <c:v>26799</c:v>
                </c:pt>
                <c:pt idx="1049">
                  <c:v>22609</c:v>
                </c:pt>
                <c:pt idx="1050">
                  <c:v>21775</c:v>
                </c:pt>
                <c:pt idx="1051">
                  <c:v>24705</c:v>
                </c:pt>
                <c:pt idx="1052">
                  <c:v>37981</c:v>
                </c:pt>
                <c:pt idx="1053">
                  <c:v>54801</c:v>
                </c:pt>
                <c:pt idx="1054">
                  <c:v>64854</c:v>
                </c:pt>
                <c:pt idx="1055">
                  <c:v>69166</c:v>
                </c:pt>
                <c:pt idx="1056">
                  <c:v>67450</c:v>
                </c:pt>
                <c:pt idx="1057">
                  <c:v>69824</c:v>
                </c:pt>
                <c:pt idx="1058">
                  <c:v>72570</c:v>
                </c:pt>
                <c:pt idx="1059">
                  <c:v>78483</c:v>
                </c:pt>
                <c:pt idx="1060">
                  <c:v>78697</c:v>
                </c:pt>
                <c:pt idx="1061">
                  <c:v>80611</c:v>
                </c:pt>
                <c:pt idx="1062">
                  <c:v>85009</c:v>
                </c:pt>
                <c:pt idx="1063">
                  <c:v>85791</c:v>
                </c:pt>
                <c:pt idx="1064">
                  <c:v>86259</c:v>
                </c:pt>
                <c:pt idx="1065">
                  <c:v>90161</c:v>
                </c:pt>
                <c:pt idx="1066">
                  <c:v>96219</c:v>
                </c:pt>
                <c:pt idx="1067">
                  <c:v>98187</c:v>
                </c:pt>
                <c:pt idx="1068">
                  <c:v>90148</c:v>
                </c:pt>
                <c:pt idx="1069">
                  <c:v>69742</c:v>
                </c:pt>
                <c:pt idx="1070">
                  <c:v>49418</c:v>
                </c:pt>
                <c:pt idx="1071">
                  <c:v>34577</c:v>
                </c:pt>
                <c:pt idx="1072">
                  <c:v>26758</c:v>
                </c:pt>
                <c:pt idx="1073">
                  <c:v>22729</c:v>
                </c:pt>
                <c:pt idx="1074">
                  <c:v>21783</c:v>
                </c:pt>
                <c:pt idx="1075">
                  <c:v>25328</c:v>
                </c:pt>
                <c:pt idx="1076">
                  <c:v>38970</c:v>
                </c:pt>
                <c:pt idx="1077">
                  <c:v>54192</c:v>
                </c:pt>
                <c:pt idx="1078">
                  <c:v>63875</c:v>
                </c:pt>
                <c:pt idx="1079">
                  <c:v>70001</c:v>
                </c:pt>
                <c:pt idx="1080">
                  <c:v>65669</c:v>
                </c:pt>
                <c:pt idx="1081">
                  <c:v>68443</c:v>
                </c:pt>
                <c:pt idx="1082">
                  <c:v>71886</c:v>
                </c:pt>
                <c:pt idx="1083">
                  <c:v>74698</c:v>
                </c:pt>
                <c:pt idx="1084">
                  <c:v>75542</c:v>
                </c:pt>
                <c:pt idx="1085">
                  <c:v>85871</c:v>
                </c:pt>
                <c:pt idx="1086">
                  <c:v>88376</c:v>
                </c:pt>
                <c:pt idx="1087">
                  <c:v>90897</c:v>
                </c:pt>
                <c:pt idx="1088">
                  <c:v>91407</c:v>
                </c:pt>
                <c:pt idx="1089">
                  <c:v>95278</c:v>
                </c:pt>
                <c:pt idx="1090">
                  <c:v>100569</c:v>
                </c:pt>
                <c:pt idx="1091">
                  <c:v>102955</c:v>
                </c:pt>
                <c:pt idx="1092">
                  <c:v>97958</c:v>
                </c:pt>
                <c:pt idx="1093">
                  <c:v>76325</c:v>
                </c:pt>
                <c:pt idx="1094">
                  <c:v>52521</c:v>
                </c:pt>
                <c:pt idx="1095">
                  <c:v>36305</c:v>
                </c:pt>
                <c:pt idx="1096">
                  <c:v>27505</c:v>
                </c:pt>
                <c:pt idx="1097">
                  <c:v>23149</c:v>
                </c:pt>
                <c:pt idx="1098">
                  <c:v>21983</c:v>
                </c:pt>
                <c:pt idx="1099">
                  <c:v>25908</c:v>
                </c:pt>
                <c:pt idx="1100">
                  <c:v>38916</c:v>
                </c:pt>
                <c:pt idx="1101">
                  <c:v>54802</c:v>
                </c:pt>
                <c:pt idx="1102">
                  <c:v>67352</c:v>
                </c:pt>
                <c:pt idx="1103">
                  <c:v>76530</c:v>
                </c:pt>
                <c:pt idx="1104">
                  <c:v>78389</c:v>
                </c:pt>
                <c:pt idx="1105">
                  <c:v>81562</c:v>
                </c:pt>
                <c:pt idx="1106">
                  <c:v>86433</c:v>
                </c:pt>
                <c:pt idx="1107">
                  <c:v>91714</c:v>
                </c:pt>
                <c:pt idx="1108">
                  <c:v>91032</c:v>
                </c:pt>
                <c:pt idx="1109">
                  <c:v>92050</c:v>
                </c:pt>
                <c:pt idx="1110">
                  <c:v>95355</c:v>
                </c:pt>
                <c:pt idx="1111">
                  <c:v>97886</c:v>
                </c:pt>
                <c:pt idx="1112">
                  <c:v>98740</c:v>
                </c:pt>
                <c:pt idx="1113">
                  <c:v>103683</c:v>
                </c:pt>
                <c:pt idx="1114">
                  <c:v>108652</c:v>
                </c:pt>
                <c:pt idx="1115">
                  <c:v>111736</c:v>
                </c:pt>
                <c:pt idx="1116">
                  <c:v>103473</c:v>
                </c:pt>
                <c:pt idx="1117">
                  <c:v>78609</c:v>
                </c:pt>
                <c:pt idx="1118">
                  <c:v>53203</c:v>
                </c:pt>
                <c:pt idx="1119">
                  <c:v>36474</c:v>
                </c:pt>
                <c:pt idx="1120">
                  <c:v>27922</c:v>
                </c:pt>
                <c:pt idx="1121">
                  <c:v>24078</c:v>
                </c:pt>
                <c:pt idx="1122">
                  <c:v>24191</c:v>
                </c:pt>
                <c:pt idx="1123">
                  <c:v>30558</c:v>
                </c:pt>
                <c:pt idx="1124">
                  <c:v>49852</c:v>
                </c:pt>
                <c:pt idx="1125">
                  <c:v>67746</c:v>
                </c:pt>
                <c:pt idx="1126">
                  <c:v>79820</c:v>
                </c:pt>
                <c:pt idx="1127">
                  <c:v>89307</c:v>
                </c:pt>
                <c:pt idx="1128">
                  <c:v>84682</c:v>
                </c:pt>
                <c:pt idx="1129">
                  <c:v>88299</c:v>
                </c:pt>
                <c:pt idx="1130">
                  <c:v>92470</c:v>
                </c:pt>
                <c:pt idx="1131">
                  <c:v>96343</c:v>
                </c:pt>
                <c:pt idx="1132">
                  <c:v>99161</c:v>
                </c:pt>
                <c:pt idx="1133">
                  <c:v>99290</c:v>
                </c:pt>
                <c:pt idx="1134">
                  <c:v>101510</c:v>
                </c:pt>
                <c:pt idx="1135">
                  <c:v>102303</c:v>
                </c:pt>
                <c:pt idx="1136">
                  <c:v>100733</c:v>
                </c:pt>
                <c:pt idx="1137">
                  <c:v>105746</c:v>
                </c:pt>
                <c:pt idx="1138">
                  <c:v>111738</c:v>
                </c:pt>
                <c:pt idx="1139">
                  <c:v>115171</c:v>
                </c:pt>
                <c:pt idx="1140">
                  <c:v>104910</c:v>
                </c:pt>
                <c:pt idx="1141">
                  <c:v>79215</c:v>
                </c:pt>
                <c:pt idx="1142">
                  <c:v>54633</c:v>
                </c:pt>
                <c:pt idx="1143">
                  <c:v>38177</c:v>
                </c:pt>
                <c:pt idx="1144">
                  <c:v>29147</c:v>
                </c:pt>
                <c:pt idx="1145">
                  <c:v>24313</c:v>
                </c:pt>
                <c:pt idx="1146">
                  <c:v>22847</c:v>
                </c:pt>
                <c:pt idx="1147">
                  <c:v>27723</c:v>
                </c:pt>
                <c:pt idx="1148">
                  <c:v>45966</c:v>
                </c:pt>
                <c:pt idx="1149">
                  <c:v>66792</c:v>
                </c:pt>
                <c:pt idx="1150">
                  <c:v>80573</c:v>
                </c:pt>
                <c:pt idx="1151">
                  <c:v>90069</c:v>
                </c:pt>
                <c:pt idx="1152">
                  <c:v>83345</c:v>
                </c:pt>
                <c:pt idx="1153">
                  <c:v>87800</c:v>
                </c:pt>
                <c:pt idx="1154">
                  <c:v>90647</c:v>
                </c:pt>
                <c:pt idx="1155">
                  <c:v>99722</c:v>
                </c:pt>
                <c:pt idx="1156">
                  <c:v>100210</c:v>
                </c:pt>
                <c:pt idx="1157">
                  <c:v>100109</c:v>
                </c:pt>
                <c:pt idx="1158">
                  <c:v>102811</c:v>
                </c:pt>
                <c:pt idx="1159">
                  <c:v>103533</c:v>
                </c:pt>
                <c:pt idx="1160">
                  <c:v>103186</c:v>
                </c:pt>
                <c:pt idx="1161">
                  <c:v>107820</c:v>
                </c:pt>
                <c:pt idx="1162">
                  <c:v>114301</c:v>
                </c:pt>
                <c:pt idx="1163">
                  <c:v>116168</c:v>
                </c:pt>
                <c:pt idx="1164">
                  <c:v>105086</c:v>
                </c:pt>
                <c:pt idx="1165">
                  <c:v>78935</c:v>
                </c:pt>
                <c:pt idx="1166">
                  <c:v>54407</c:v>
                </c:pt>
                <c:pt idx="1167">
                  <c:v>37870</c:v>
                </c:pt>
                <c:pt idx="1168">
                  <c:v>28976</c:v>
                </c:pt>
                <c:pt idx="1169">
                  <c:v>24591</c:v>
                </c:pt>
                <c:pt idx="1170">
                  <c:v>23550</c:v>
                </c:pt>
                <c:pt idx="1171">
                  <c:v>29202</c:v>
                </c:pt>
                <c:pt idx="1172">
                  <c:v>47471</c:v>
                </c:pt>
                <c:pt idx="1173">
                  <c:v>67920</c:v>
                </c:pt>
                <c:pt idx="1174">
                  <c:v>80427</c:v>
                </c:pt>
                <c:pt idx="1175">
                  <c:v>90520</c:v>
                </c:pt>
                <c:pt idx="1176">
                  <c:v>84520</c:v>
                </c:pt>
                <c:pt idx="1177">
                  <c:v>85393</c:v>
                </c:pt>
                <c:pt idx="1178">
                  <c:v>87122</c:v>
                </c:pt>
                <c:pt idx="1179">
                  <c:v>89400</c:v>
                </c:pt>
                <c:pt idx="1180">
                  <c:v>91136</c:v>
                </c:pt>
                <c:pt idx="1181">
                  <c:v>94416</c:v>
                </c:pt>
                <c:pt idx="1182">
                  <c:v>99206</c:v>
                </c:pt>
                <c:pt idx="1183">
                  <c:v>102205</c:v>
                </c:pt>
                <c:pt idx="1184">
                  <c:v>102707</c:v>
                </c:pt>
                <c:pt idx="1185">
                  <c:v>104936</c:v>
                </c:pt>
                <c:pt idx="1186">
                  <c:v>110269</c:v>
                </c:pt>
                <c:pt idx="1187">
                  <c:v>116294</c:v>
                </c:pt>
                <c:pt idx="1188">
                  <c:v>110438</c:v>
                </c:pt>
                <c:pt idx="1189">
                  <c:v>84702</c:v>
                </c:pt>
                <c:pt idx="1190">
                  <c:v>57525</c:v>
                </c:pt>
                <c:pt idx="1191">
                  <c:v>38624</c:v>
                </c:pt>
                <c:pt idx="1192">
                  <c:v>28584</c:v>
                </c:pt>
                <c:pt idx="1193">
                  <c:v>24007</c:v>
                </c:pt>
                <c:pt idx="1194">
                  <c:v>22920</c:v>
                </c:pt>
                <c:pt idx="1195">
                  <c:v>27882</c:v>
                </c:pt>
                <c:pt idx="1196">
                  <c:v>45758</c:v>
                </c:pt>
                <c:pt idx="1197">
                  <c:v>64289</c:v>
                </c:pt>
                <c:pt idx="1198">
                  <c:v>75354</c:v>
                </c:pt>
                <c:pt idx="1199">
                  <c:v>87630</c:v>
                </c:pt>
                <c:pt idx="1200">
                  <c:v>81520</c:v>
                </c:pt>
                <c:pt idx="1201">
                  <c:v>84359</c:v>
                </c:pt>
                <c:pt idx="1202">
                  <c:v>87957</c:v>
                </c:pt>
                <c:pt idx="1203">
                  <c:v>91472</c:v>
                </c:pt>
                <c:pt idx="1204">
                  <c:v>95197</c:v>
                </c:pt>
                <c:pt idx="1205">
                  <c:v>98995</c:v>
                </c:pt>
                <c:pt idx="1206">
                  <c:v>102256</c:v>
                </c:pt>
                <c:pt idx="1207">
                  <c:v>103975</c:v>
                </c:pt>
                <c:pt idx="1208">
                  <c:v>105498</c:v>
                </c:pt>
                <c:pt idx="1209">
                  <c:v>108757</c:v>
                </c:pt>
                <c:pt idx="1210">
                  <c:v>114569</c:v>
                </c:pt>
                <c:pt idx="1211">
                  <c:v>116671</c:v>
                </c:pt>
                <c:pt idx="1212">
                  <c:v>108781</c:v>
                </c:pt>
                <c:pt idx="1213">
                  <c:v>82696</c:v>
                </c:pt>
                <c:pt idx="1214">
                  <c:v>54715</c:v>
                </c:pt>
                <c:pt idx="1215">
                  <c:v>36111</c:v>
                </c:pt>
                <c:pt idx="1216">
                  <c:v>26954</c:v>
                </c:pt>
                <c:pt idx="1217">
                  <c:v>22629</c:v>
                </c:pt>
                <c:pt idx="1218">
                  <c:v>21945</c:v>
                </c:pt>
                <c:pt idx="1219">
                  <c:v>27762</c:v>
                </c:pt>
                <c:pt idx="1220">
                  <c:v>49440</c:v>
                </c:pt>
                <c:pt idx="1221">
                  <c:v>70729</c:v>
                </c:pt>
                <c:pt idx="1222">
                  <c:v>83404</c:v>
                </c:pt>
                <c:pt idx="1223">
                  <c:v>93754</c:v>
                </c:pt>
                <c:pt idx="1224">
                  <c:v>85802</c:v>
                </c:pt>
                <c:pt idx="1225">
                  <c:v>90140</c:v>
                </c:pt>
                <c:pt idx="1226">
                  <c:v>94377</c:v>
                </c:pt>
                <c:pt idx="1227">
                  <c:v>99808</c:v>
                </c:pt>
                <c:pt idx="1228">
                  <c:v>99960</c:v>
                </c:pt>
                <c:pt idx="1229">
                  <c:v>100853</c:v>
                </c:pt>
                <c:pt idx="1230">
                  <c:v>103847</c:v>
                </c:pt>
                <c:pt idx="1231">
                  <c:v>105218</c:v>
                </c:pt>
                <c:pt idx="1232">
                  <c:v>106733</c:v>
                </c:pt>
                <c:pt idx="1233">
                  <c:v>111849</c:v>
                </c:pt>
                <c:pt idx="1234">
                  <c:v>117930</c:v>
                </c:pt>
                <c:pt idx="1235">
                  <c:v>121025</c:v>
                </c:pt>
                <c:pt idx="1236">
                  <c:v>110133</c:v>
                </c:pt>
                <c:pt idx="1237">
                  <c:v>81394</c:v>
                </c:pt>
                <c:pt idx="1238">
                  <c:v>53957</c:v>
                </c:pt>
                <c:pt idx="1239">
                  <c:v>36925</c:v>
                </c:pt>
                <c:pt idx="1240">
                  <c:v>28045</c:v>
                </c:pt>
                <c:pt idx="1241">
                  <c:v>24016</c:v>
                </c:pt>
                <c:pt idx="1242">
                  <c:v>23388</c:v>
                </c:pt>
                <c:pt idx="1243">
                  <c:v>29700</c:v>
                </c:pt>
                <c:pt idx="1244">
                  <c:v>49813</c:v>
                </c:pt>
                <c:pt idx="1245">
                  <c:v>72144</c:v>
                </c:pt>
                <c:pt idx="1246">
                  <c:v>86263</c:v>
                </c:pt>
                <c:pt idx="1247">
                  <c:v>95050</c:v>
                </c:pt>
                <c:pt idx="1248">
                  <c:v>85721</c:v>
                </c:pt>
                <c:pt idx="1249">
                  <c:v>89257</c:v>
                </c:pt>
                <c:pt idx="1250">
                  <c:v>94350</c:v>
                </c:pt>
                <c:pt idx="1251">
                  <c:v>101587</c:v>
                </c:pt>
                <c:pt idx="1252">
                  <c:v>101161</c:v>
                </c:pt>
                <c:pt idx="1253">
                  <c:v>102924</c:v>
                </c:pt>
                <c:pt idx="1254">
                  <c:v>106212</c:v>
                </c:pt>
                <c:pt idx="1255">
                  <c:v>106437</c:v>
                </c:pt>
                <c:pt idx="1256">
                  <c:v>105161</c:v>
                </c:pt>
                <c:pt idx="1257">
                  <c:v>109842</c:v>
                </c:pt>
                <c:pt idx="1258">
                  <c:v>116422</c:v>
                </c:pt>
                <c:pt idx="1259">
                  <c:v>118494</c:v>
                </c:pt>
                <c:pt idx="1260">
                  <c:v>108861</c:v>
                </c:pt>
                <c:pt idx="1261">
                  <c:v>79418</c:v>
                </c:pt>
                <c:pt idx="1262">
                  <c:v>52339</c:v>
                </c:pt>
                <c:pt idx="1263">
                  <c:v>36126</c:v>
                </c:pt>
                <c:pt idx="1264">
                  <c:v>27592</c:v>
                </c:pt>
                <c:pt idx="1265">
                  <c:v>23785</c:v>
                </c:pt>
                <c:pt idx="1266">
                  <c:v>23096</c:v>
                </c:pt>
                <c:pt idx="1267">
                  <c:v>28631</c:v>
                </c:pt>
                <c:pt idx="1268">
                  <c:v>48823</c:v>
                </c:pt>
                <c:pt idx="1269">
                  <c:v>70954</c:v>
                </c:pt>
                <c:pt idx="1270">
                  <c:v>85088</c:v>
                </c:pt>
                <c:pt idx="1271">
                  <c:v>93287</c:v>
                </c:pt>
                <c:pt idx="1272">
                  <c:v>84624</c:v>
                </c:pt>
                <c:pt idx="1273">
                  <c:v>88366</c:v>
                </c:pt>
                <c:pt idx="1274">
                  <c:v>94866</c:v>
                </c:pt>
                <c:pt idx="1275">
                  <c:v>100998</c:v>
                </c:pt>
                <c:pt idx="1276">
                  <c:v>99267</c:v>
                </c:pt>
                <c:pt idx="1277">
                  <c:v>99953</c:v>
                </c:pt>
                <c:pt idx="1278">
                  <c:v>103187</c:v>
                </c:pt>
                <c:pt idx="1279">
                  <c:v>104223</c:v>
                </c:pt>
                <c:pt idx="1280">
                  <c:v>103766</c:v>
                </c:pt>
                <c:pt idx="1281">
                  <c:v>110227</c:v>
                </c:pt>
                <c:pt idx="1282">
                  <c:v>117397</c:v>
                </c:pt>
                <c:pt idx="1283">
                  <c:v>119211</c:v>
                </c:pt>
                <c:pt idx="1284">
                  <c:v>106595</c:v>
                </c:pt>
                <c:pt idx="1285">
                  <c:v>78720</c:v>
                </c:pt>
                <c:pt idx="1286">
                  <c:v>52116</c:v>
                </c:pt>
                <c:pt idx="1287">
                  <c:v>35640</c:v>
                </c:pt>
                <c:pt idx="1288">
                  <c:v>27520</c:v>
                </c:pt>
                <c:pt idx="1289">
                  <c:v>23657</c:v>
                </c:pt>
                <c:pt idx="1290">
                  <c:v>23278</c:v>
                </c:pt>
                <c:pt idx="1291">
                  <c:v>29564</c:v>
                </c:pt>
                <c:pt idx="1292">
                  <c:v>51200</c:v>
                </c:pt>
                <c:pt idx="1293">
                  <c:v>72079</c:v>
                </c:pt>
                <c:pt idx="1294">
                  <c:v>85234</c:v>
                </c:pt>
                <c:pt idx="1295">
                  <c:v>93601</c:v>
                </c:pt>
                <c:pt idx="1296">
                  <c:v>85592</c:v>
                </c:pt>
                <c:pt idx="1297">
                  <c:v>89572</c:v>
                </c:pt>
                <c:pt idx="1298">
                  <c:v>93203</c:v>
                </c:pt>
                <c:pt idx="1299">
                  <c:v>103055</c:v>
                </c:pt>
                <c:pt idx="1300">
                  <c:v>102158</c:v>
                </c:pt>
                <c:pt idx="1301">
                  <c:v>100854</c:v>
                </c:pt>
                <c:pt idx="1302">
                  <c:v>103960</c:v>
                </c:pt>
                <c:pt idx="1303">
                  <c:v>105787</c:v>
                </c:pt>
                <c:pt idx="1304">
                  <c:v>105510</c:v>
                </c:pt>
                <c:pt idx="1305">
                  <c:v>111124</c:v>
                </c:pt>
                <c:pt idx="1306">
                  <c:v>117768</c:v>
                </c:pt>
                <c:pt idx="1307">
                  <c:v>120277</c:v>
                </c:pt>
                <c:pt idx="1308">
                  <c:v>110371</c:v>
                </c:pt>
                <c:pt idx="1309">
                  <c:v>82973</c:v>
                </c:pt>
                <c:pt idx="1310">
                  <c:v>55538</c:v>
                </c:pt>
                <c:pt idx="1311">
                  <c:v>37869</c:v>
                </c:pt>
                <c:pt idx="1312">
                  <c:v>28679</c:v>
                </c:pt>
                <c:pt idx="1313">
                  <c:v>24389</c:v>
                </c:pt>
                <c:pt idx="1314">
                  <c:v>23839</c:v>
                </c:pt>
                <c:pt idx="1315">
                  <c:v>30403</c:v>
                </c:pt>
                <c:pt idx="1316">
                  <c:v>52251</c:v>
                </c:pt>
                <c:pt idx="1317">
                  <c:v>71801</c:v>
                </c:pt>
                <c:pt idx="1318">
                  <c:v>80926</c:v>
                </c:pt>
                <c:pt idx="1319">
                  <c:v>92150</c:v>
                </c:pt>
                <c:pt idx="1320">
                  <c:v>83822</c:v>
                </c:pt>
                <c:pt idx="1321">
                  <c:v>86028</c:v>
                </c:pt>
                <c:pt idx="1322">
                  <c:v>92536</c:v>
                </c:pt>
                <c:pt idx="1323">
                  <c:v>94785</c:v>
                </c:pt>
                <c:pt idx="1324">
                  <c:v>95749</c:v>
                </c:pt>
                <c:pt idx="1325">
                  <c:v>99280</c:v>
                </c:pt>
                <c:pt idx="1326">
                  <c:v>101978</c:v>
                </c:pt>
                <c:pt idx="1327">
                  <c:v>103575</c:v>
                </c:pt>
                <c:pt idx="1328">
                  <c:v>104880</c:v>
                </c:pt>
                <c:pt idx="1329">
                  <c:v>109699</c:v>
                </c:pt>
                <c:pt idx="1330">
                  <c:v>116066</c:v>
                </c:pt>
                <c:pt idx="1331">
                  <c:v>119954</c:v>
                </c:pt>
                <c:pt idx="1332">
                  <c:v>110734</c:v>
                </c:pt>
                <c:pt idx="1333">
                  <c:v>84312</c:v>
                </c:pt>
                <c:pt idx="1334">
                  <c:v>57934</c:v>
                </c:pt>
                <c:pt idx="1335">
                  <c:v>38853</c:v>
                </c:pt>
                <c:pt idx="1336">
                  <c:v>28996</c:v>
                </c:pt>
                <c:pt idx="1337">
                  <c:v>24180</c:v>
                </c:pt>
                <c:pt idx="1338">
                  <c:v>23315</c:v>
                </c:pt>
                <c:pt idx="1339">
                  <c:v>29488</c:v>
                </c:pt>
                <c:pt idx="1340">
                  <c:v>49536</c:v>
                </c:pt>
                <c:pt idx="1341">
                  <c:v>69658</c:v>
                </c:pt>
                <c:pt idx="1342">
                  <c:v>82093</c:v>
                </c:pt>
                <c:pt idx="1343">
                  <c:v>93682</c:v>
                </c:pt>
                <c:pt idx="1344">
                  <c:v>86746</c:v>
                </c:pt>
                <c:pt idx="1345">
                  <c:v>90563</c:v>
                </c:pt>
                <c:pt idx="1346">
                  <c:v>97593</c:v>
                </c:pt>
                <c:pt idx="1347">
                  <c:v>99002</c:v>
                </c:pt>
                <c:pt idx="1348">
                  <c:v>101528</c:v>
                </c:pt>
                <c:pt idx="1349">
                  <c:v>104818</c:v>
                </c:pt>
                <c:pt idx="1350">
                  <c:v>108101</c:v>
                </c:pt>
                <c:pt idx="1351">
                  <c:v>111287</c:v>
                </c:pt>
                <c:pt idx="1352">
                  <c:v>110183</c:v>
                </c:pt>
                <c:pt idx="1353">
                  <c:v>113358</c:v>
                </c:pt>
                <c:pt idx="1354">
                  <c:v>118989</c:v>
                </c:pt>
                <c:pt idx="1355">
                  <c:v>123810</c:v>
                </c:pt>
                <c:pt idx="1356">
                  <c:v>111620</c:v>
                </c:pt>
                <c:pt idx="1357">
                  <c:v>83324</c:v>
                </c:pt>
                <c:pt idx="1358">
                  <c:v>54489</c:v>
                </c:pt>
                <c:pt idx="1359">
                  <c:v>35930</c:v>
                </c:pt>
                <c:pt idx="1360">
                  <c:v>26464</c:v>
                </c:pt>
                <c:pt idx="1361">
                  <c:v>22675</c:v>
                </c:pt>
                <c:pt idx="1362">
                  <c:v>22329</c:v>
                </c:pt>
                <c:pt idx="1363">
                  <c:v>29247</c:v>
                </c:pt>
                <c:pt idx="1364">
                  <c:v>51540</c:v>
                </c:pt>
                <c:pt idx="1365">
                  <c:v>74930</c:v>
                </c:pt>
                <c:pt idx="1366">
                  <c:v>88940</c:v>
                </c:pt>
                <c:pt idx="1367">
                  <c:v>99299</c:v>
                </c:pt>
                <c:pt idx="1368">
                  <c:v>89655</c:v>
                </c:pt>
                <c:pt idx="1369">
                  <c:v>92674</c:v>
                </c:pt>
                <c:pt idx="1370">
                  <c:v>97363</c:v>
                </c:pt>
                <c:pt idx="1371">
                  <c:v>101923</c:v>
                </c:pt>
                <c:pt idx="1372">
                  <c:v>102410</c:v>
                </c:pt>
                <c:pt idx="1373">
                  <c:v>102735</c:v>
                </c:pt>
                <c:pt idx="1374">
                  <c:v>106380</c:v>
                </c:pt>
                <c:pt idx="1375">
                  <c:v>108182</c:v>
                </c:pt>
                <c:pt idx="1376">
                  <c:v>108067</c:v>
                </c:pt>
                <c:pt idx="1377">
                  <c:v>114992</c:v>
                </c:pt>
                <c:pt idx="1378">
                  <c:v>122236</c:v>
                </c:pt>
                <c:pt idx="1379">
                  <c:v>126763</c:v>
                </c:pt>
                <c:pt idx="1380">
                  <c:v>115152</c:v>
                </c:pt>
                <c:pt idx="1381">
                  <c:v>85406</c:v>
                </c:pt>
                <c:pt idx="1382">
                  <c:v>55680</c:v>
                </c:pt>
                <c:pt idx="1383">
                  <c:v>37053</c:v>
                </c:pt>
                <c:pt idx="1384">
                  <c:v>27905</c:v>
                </c:pt>
                <c:pt idx="1385">
                  <c:v>23779</c:v>
                </c:pt>
                <c:pt idx="1386">
                  <c:v>23565</c:v>
                </c:pt>
                <c:pt idx="1387">
                  <c:v>31602</c:v>
                </c:pt>
                <c:pt idx="1388">
                  <c:v>56627</c:v>
                </c:pt>
                <c:pt idx="1389">
                  <c:v>78460</c:v>
                </c:pt>
                <c:pt idx="1390">
                  <c:v>90692</c:v>
                </c:pt>
                <c:pt idx="1391">
                  <c:v>99343</c:v>
                </c:pt>
                <c:pt idx="1392">
                  <c:v>90338</c:v>
                </c:pt>
                <c:pt idx="1393">
                  <c:v>94443</c:v>
                </c:pt>
                <c:pt idx="1394">
                  <c:v>100729</c:v>
                </c:pt>
                <c:pt idx="1395">
                  <c:v>105879</c:v>
                </c:pt>
                <c:pt idx="1396">
                  <c:v>104860</c:v>
                </c:pt>
                <c:pt idx="1397">
                  <c:v>105694</c:v>
                </c:pt>
                <c:pt idx="1398">
                  <c:v>108251</c:v>
                </c:pt>
                <c:pt idx="1399">
                  <c:v>109101</c:v>
                </c:pt>
                <c:pt idx="1400">
                  <c:v>109493</c:v>
                </c:pt>
                <c:pt idx="1401">
                  <c:v>116299</c:v>
                </c:pt>
                <c:pt idx="1402">
                  <c:v>123140</c:v>
                </c:pt>
                <c:pt idx="1403">
                  <c:v>124707</c:v>
                </c:pt>
                <c:pt idx="1404">
                  <c:v>113581</c:v>
                </c:pt>
                <c:pt idx="1405">
                  <c:v>81819</c:v>
                </c:pt>
                <c:pt idx="1406">
                  <c:v>52864</c:v>
                </c:pt>
                <c:pt idx="1407">
                  <c:v>35363</c:v>
                </c:pt>
                <c:pt idx="1408">
                  <c:v>27011</c:v>
                </c:pt>
                <c:pt idx="1409">
                  <c:v>23398</c:v>
                </c:pt>
                <c:pt idx="1410">
                  <c:v>23545</c:v>
                </c:pt>
                <c:pt idx="1411">
                  <c:v>31014</c:v>
                </c:pt>
                <c:pt idx="1412">
                  <c:v>54477</c:v>
                </c:pt>
                <c:pt idx="1413">
                  <c:v>76568</c:v>
                </c:pt>
                <c:pt idx="1414">
                  <c:v>89358</c:v>
                </c:pt>
                <c:pt idx="1415">
                  <c:v>98626</c:v>
                </c:pt>
                <c:pt idx="1416">
                  <c:v>90000</c:v>
                </c:pt>
                <c:pt idx="1417">
                  <c:v>94118</c:v>
                </c:pt>
                <c:pt idx="1418">
                  <c:v>99689</c:v>
                </c:pt>
                <c:pt idx="1419">
                  <c:v>105008</c:v>
                </c:pt>
                <c:pt idx="1420">
                  <c:v>103983</c:v>
                </c:pt>
                <c:pt idx="1421">
                  <c:v>104965</c:v>
                </c:pt>
                <c:pt idx="1422">
                  <c:v>108577</c:v>
                </c:pt>
                <c:pt idx="1423">
                  <c:v>110787</c:v>
                </c:pt>
                <c:pt idx="1424">
                  <c:v>113433</c:v>
                </c:pt>
                <c:pt idx="1425">
                  <c:v>117907</c:v>
                </c:pt>
                <c:pt idx="1426">
                  <c:v>122928</c:v>
                </c:pt>
                <c:pt idx="1427">
                  <c:v>124898</c:v>
                </c:pt>
                <c:pt idx="1428">
                  <c:v>111248</c:v>
                </c:pt>
                <c:pt idx="1429">
                  <c:v>78468</c:v>
                </c:pt>
                <c:pt idx="1430">
                  <c:v>51261</c:v>
                </c:pt>
                <c:pt idx="1431">
                  <c:v>35582</c:v>
                </c:pt>
                <c:pt idx="1432">
                  <c:v>27251</c:v>
                </c:pt>
                <c:pt idx="1433">
                  <c:v>23836</c:v>
                </c:pt>
                <c:pt idx="1434">
                  <c:v>23916</c:v>
                </c:pt>
                <c:pt idx="1435">
                  <c:v>31756</c:v>
                </c:pt>
                <c:pt idx="1436">
                  <c:v>56019</c:v>
                </c:pt>
                <c:pt idx="1437">
                  <c:v>77383</c:v>
                </c:pt>
                <c:pt idx="1438">
                  <c:v>89866</c:v>
                </c:pt>
                <c:pt idx="1439">
                  <c:v>99273</c:v>
                </c:pt>
                <c:pt idx="1440">
                  <c:v>90248</c:v>
                </c:pt>
                <c:pt idx="1441">
                  <c:v>94680</c:v>
                </c:pt>
                <c:pt idx="1442">
                  <c:v>99896</c:v>
                </c:pt>
                <c:pt idx="1443">
                  <c:v>105653</c:v>
                </c:pt>
                <c:pt idx="1444">
                  <c:v>105435</c:v>
                </c:pt>
                <c:pt idx="1445">
                  <c:v>106174</c:v>
                </c:pt>
                <c:pt idx="1446">
                  <c:v>109355</c:v>
                </c:pt>
                <c:pt idx="1447">
                  <c:v>109399</c:v>
                </c:pt>
                <c:pt idx="1448">
                  <c:v>109980</c:v>
                </c:pt>
                <c:pt idx="1449">
                  <c:v>116124</c:v>
                </c:pt>
                <c:pt idx="1450">
                  <c:v>122364</c:v>
                </c:pt>
                <c:pt idx="1451">
                  <c:v>124558</c:v>
                </c:pt>
                <c:pt idx="1452">
                  <c:v>112016</c:v>
                </c:pt>
                <c:pt idx="1453">
                  <c:v>81505</c:v>
                </c:pt>
                <c:pt idx="1454">
                  <c:v>53887</c:v>
                </c:pt>
                <c:pt idx="1455">
                  <c:v>37711</c:v>
                </c:pt>
                <c:pt idx="1456">
                  <c:v>29431</c:v>
                </c:pt>
                <c:pt idx="1457">
                  <c:v>25889</c:v>
                </c:pt>
                <c:pt idx="1458">
                  <c:v>25447</c:v>
                </c:pt>
                <c:pt idx="1459">
                  <c:v>32665</c:v>
                </c:pt>
                <c:pt idx="1460">
                  <c:v>54982</c:v>
                </c:pt>
                <c:pt idx="1461">
                  <c:v>77555</c:v>
                </c:pt>
                <c:pt idx="1462">
                  <c:v>93636</c:v>
                </c:pt>
                <c:pt idx="1463">
                  <c:v>104788</c:v>
                </c:pt>
                <c:pt idx="1464">
                  <c:v>95693</c:v>
                </c:pt>
                <c:pt idx="1465">
                  <c:v>98194</c:v>
                </c:pt>
                <c:pt idx="1466">
                  <c:v>101664</c:v>
                </c:pt>
                <c:pt idx="1467">
                  <c:v>109010</c:v>
                </c:pt>
                <c:pt idx="1468">
                  <c:v>112128</c:v>
                </c:pt>
                <c:pt idx="1469">
                  <c:v>110515</c:v>
                </c:pt>
                <c:pt idx="1470">
                  <c:v>112110</c:v>
                </c:pt>
                <c:pt idx="1471">
                  <c:v>112807</c:v>
                </c:pt>
                <c:pt idx="1472">
                  <c:v>114760</c:v>
                </c:pt>
                <c:pt idx="1473">
                  <c:v>121826</c:v>
                </c:pt>
                <c:pt idx="1474">
                  <c:v>128260</c:v>
                </c:pt>
                <c:pt idx="1475">
                  <c:v>131408</c:v>
                </c:pt>
                <c:pt idx="1476">
                  <c:v>117858</c:v>
                </c:pt>
                <c:pt idx="1477">
                  <c:v>86775</c:v>
                </c:pt>
                <c:pt idx="1478">
                  <c:v>57568</c:v>
                </c:pt>
                <c:pt idx="1479">
                  <c:v>39040</c:v>
                </c:pt>
                <c:pt idx="1480">
                  <c:v>29944</c:v>
                </c:pt>
                <c:pt idx="1481">
                  <c:v>25960</c:v>
                </c:pt>
                <c:pt idx="1482">
                  <c:v>26015</c:v>
                </c:pt>
                <c:pt idx="1483">
                  <c:v>33959</c:v>
                </c:pt>
                <c:pt idx="1484">
                  <c:v>54266</c:v>
                </c:pt>
                <c:pt idx="1485">
                  <c:v>75752</c:v>
                </c:pt>
                <c:pt idx="1486">
                  <c:v>90886</c:v>
                </c:pt>
                <c:pt idx="1487">
                  <c:v>102770</c:v>
                </c:pt>
                <c:pt idx="1488">
                  <c:v>90854</c:v>
                </c:pt>
                <c:pt idx="1489">
                  <c:v>93080</c:v>
                </c:pt>
                <c:pt idx="1490">
                  <c:v>95294</c:v>
                </c:pt>
                <c:pt idx="1491">
                  <c:v>98851</c:v>
                </c:pt>
                <c:pt idx="1492">
                  <c:v>100813</c:v>
                </c:pt>
                <c:pt idx="1493">
                  <c:v>100128</c:v>
                </c:pt>
                <c:pt idx="1494">
                  <c:v>101775</c:v>
                </c:pt>
                <c:pt idx="1495">
                  <c:v>104815</c:v>
                </c:pt>
                <c:pt idx="1496">
                  <c:v>107320</c:v>
                </c:pt>
                <c:pt idx="1497">
                  <c:v>111752</c:v>
                </c:pt>
                <c:pt idx="1498">
                  <c:v>117984</c:v>
                </c:pt>
                <c:pt idx="1499">
                  <c:v>124675</c:v>
                </c:pt>
                <c:pt idx="1500">
                  <c:v>115420</c:v>
                </c:pt>
                <c:pt idx="1501">
                  <c:v>88878</c:v>
                </c:pt>
                <c:pt idx="1502">
                  <c:v>59903</c:v>
                </c:pt>
                <c:pt idx="1503">
                  <c:v>40119</c:v>
                </c:pt>
                <c:pt idx="1504">
                  <c:v>30090</c:v>
                </c:pt>
                <c:pt idx="1505">
                  <c:v>25646</c:v>
                </c:pt>
                <c:pt idx="1506">
                  <c:v>25755</c:v>
                </c:pt>
                <c:pt idx="1507">
                  <c:v>32321</c:v>
                </c:pt>
                <c:pt idx="1508">
                  <c:v>50884</c:v>
                </c:pt>
                <c:pt idx="1509">
                  <c:v>70905</c:v>
                </c:pt>
                <c:pt idx="1510">
                  <c:v>85255</c:v>
                </c:pt>
                <c:pt idx="1511">
                  <c:v>99322</c:v>
                </c:pt>
                <c:pt idx="1512">
                  <c:v>91916</c:v>
                </c:pt>
                <c:pt idx="1513">
                  <c:v>93639</c:v>
                </c:pt>
                <c:pt idx="1514">
                  <c:v>96756</c:v>
                </c:pt>
                <c:pt idx="1515">
                  <c:v>101683</c:v>
                </c:pt>
                <c:pt idx="1516">
                  <c:v>106041</c:v>
                </c:pt>
                <c:pt idx="1517">
                  <c:v>109250</c:v>
                </c:pt>
                <c:pt idx="1518">
                  <c:v>112730</c:v>
                </c:pt>
                <c:pt idx="1519">
                  <c:v>114708</c:v>
                </c:pt>
                <c:pt idx="1520">
                  <c:v>115511</c:v>
                </c:pt>
                <c:pt idx="1521">
                  <c:v>119292</c:v>
                </c:pt>
                <c:pt idx="1522">
                  <c:v>125660</c:v>
                </c:pt>
                <c:pt idx="1523">
                  <c:v>127784</c:v>
                </c:pt>
                <c:pt idx="1524">
                  <c:v>115792</c:v>
                </c:pt>
                <c:pt idx="1525">
                  <c:v>86748</c:v>
                </c:pt>
                <c:pt idx="1526">
                  <c:v>56148</c:v>
                </c:pt>
                <c:pt idx="1527">
                  <c:v>36940</c:v>
                </c:pt>
                <c:pt idx="1528">
                  <c:v>27554</c:v>
                </c:pt>
                <c:pt idx="1529">
                  <c:v>24386</c:v>
                </c:pt>
                <c:pt idx="1530">
                  <c:v>25213</c:v>
                </c:pt>
                <c:pt idx="1531">
                  <c:v>32051</c:v>
                </c:pt>
                <c:pt idx="1532">
                  <c:v>52371</c:v>
                </c:pt>
                <c:pt idx="1533">
                  <c:v>76293</c:v>
                </c:pt>
                <c:pt idx="1534">
                  <c:v>92394</c:v>
                </c:pt>
                <c:pt idx="1535">
                  <c:v>105682</c:v>
                </c:pt>
                <c:pt idx="1536">
                  <c:v>94332</c:v>
                </c:pt>
                <c:pt idx="1537">
                  <c:v>96318</c:v>
                </c:pt>
                <c:pt idx="1538">
                  <c:v>101303</c:v>
                </c:pt>
                <c:pt idx="1539">
                  <c:v>106843</c:v>
                </c:pt>
                <c:pt idx="1540">
                  <c:v>106074</c:v>
                </c:pt>
                <c:pt idx="1541">
                  <c:v>106327</c:v>
                </c:pt>
                <c:pt idx="1542">
                  <c:v>109485</c:v>
                </c:pt>
                <c:pt idx="1543">
                  <c:v>111109</c:v>
                </c:pt>
                <c:pt idx="1544">
                  <c:v>111596</c:v>
                </c:pt>
                <c:pt idx="1545">
                  <c:v>119445</c:v>
                </c:pt>
                <c:pt idx="1546">
                  <c:v>127246</c:v>
                </c:pt>
                <c:pt idx="1547">
                  <c:v>130087</c:v>
                </c:pt>
                <c:pt idx="1548">
                  <c:v>118415</c:v>
                </c:pt>
                <c:pt idx="1549">
                  <c:v>86535</c:v>
                </c:pt>
                <c:pt idx="1550">
                  <c:v>54941</c:v>
                </c:pt>
                <c:pt idx="1551">
                  <c:v>36249</c:v>
                </c:pt>
                <c:pt idx="1552">
                  <c:v>28002</c:v>
                </c:pt>
                <c:pt idx="1553">
                  <c:v>25484</c:v>
                </c:pt>
                <c:pt idx="1554">
                  <c:v>26241</c:v>
                </c:pt>
                <c:pt idx="1555">
                  <c:v>33716</c:v>
                </c:pt>
                <c:pt idx="1556">
                  <c:v>57664</c:v>
                </c:pt>
                <c:pt idx="1557">
                  <c:v>79817</c:v>
                </c:pt>
                <c:pt idx="1558">
                  <c:v>92756</c:v>
                </c:pt>
                <c:pt idx="1559">
                  <c:v>103177</c:v>
                </c:pt>
                <c:pt idx="1560">
                  <c:v>95843</c:v>
                </c:pt>
                <c:pt idx="1561">
                  <c:v>97667</c:v>
                </c:pt>
                <c:pt idx="1562">
                  <c:v>100279</c:v>
                </c:pt>
                <c:pt idx="1563">
                  <c:v>103746</c:v>
                </c:pt>
                <c:pt idx="1564">
                  <c:v>105478</c:v>
                </c:pt>
                <c:pt idx="1565">
                  <c:v>104366</c:v>
                </c:pt>
                <c:pt idx="1566">
                  <c:v>108734</c:v>
                </c:pt>
                <c:pt idx="1567">
                  <c:v>111135</c:v>
                </c:pt>
                <c:pt idx="1568">
                  <c:v>113786</c:v>
                </c:pt>
                <c:pt idx="1569">
                  <c:v>119675</c:v>
                </c:pt>
                <c:pt idx="1570">
                  <c:v>125420</c:v>
                </c:pt>
                <c:pt idx="1571">
                  <c:v>131490</c:v>
                </c:pt>
                <c:pt idx="1572">
                  <c:v>127285</c:v>
                </c:pt>
                <c:pt idx="1573">
                  <c:v>105679</c:v>
                </c:pt>
                <c:pt idx="1574">
                  <c:v>79347</c:v>
                </c:pt>
                <c:pt idx="1575">
                  <c:v>49393</c:v>
                </c:pt>
                <c:pt idx="1576">
                  <c:v>33913</c:v>
                </c:pt>
                <c:pt idx="1577">
                  <c:v>27723</c:v>
                </c:pt>
                <c:pt idx="1578">
                  <c:v>28233</c:v>
                </c:pt>
                <c:pt idx="1579">
                  <c:v>36299</c:v>
                </c:pt>
                <c:pt idx="1580">
                  <c:v>58159</c:v>
                </c:pt>
                <c:pt idx="1581">
                  <c:v>77560</c:v>
                </c:pt>
                <c:pt idx="1582">
                  <c:v>88862</c:v>
                </c:pt>
                <c:pt idx="1583">
                  <c:v>103008</c:v>
                </c:pt>
                <c:pt idx="1584">
                  <c:v>95128</c:v>
                </c:pt>
                <c:pt idx="1585">
                  <c:v>100305</c:v>
                </c:pt>
                <c:pt idx="1586">
                  <c:v>103940</c:v>
                </c:pt>
                <c:pt idx="1587">
                  <c:v>106694</c:v>
                </c:pt>
                <c:pt idx="1588">
                  <c:v>109816</c:v>
                </c:pt>
                <c:pt idx="1589">
                  <c:v>115392</c:v>
                </c:pt>
                <c:pt idx="1590">
                  <c:v>117858</c:v>
                </c:pt>
                <c:pt idx="1591">
                  <c:v>119884</c:v>
                </c:pt>
                <c:pt idx="1592">
                  <c:v>119117</c:v>
                </c:pt>
                <c:pt idx="1593">
                  <c:v>120761</c:v>
                </c:pt>
                <c:pt idx="1594">
                  <c:v>124012</c:v>
                </c:pt>
                <c:pt idx="1595">
                  <c:v>126667</c:v>
                </c:pt>
                <c:pt idx="1596">
                  <c:v>115077</c:v>
                </c:pt>
                <c:pt idx="1597">
                  <c:v>87887</c:v>
                </c:pt>
                <c:pt idx="1598">
                  <c:v>59730</c:v>
                </c:pt>
                <c:pt idx="1599">
                  <c:v>40165</c:v>
                </c:pt>
                <c:pt idx="1600">
                  <c:v>29781</c:v>
                </c:pt>
                <c:pt idx="1601">
                  <c:v>24373</c:v>
                </c:pt>
                <c:pt idx="1602">
                  <c:v>23367</c:v>
                </c:pt>
                <c:pt idx="1603">
                  <c:v>28266</c:v>
                </c:pt>
                <c:pt idx="1604">
                  <c:v>49249</c:v>
                </c:pt>
                <c:pt idx="1605">
                  <c:v>76550</c:v>
                </c:pt>
                <c:pt idx="1606">
                  <c:v>96816</c:v>
                </c:pt>
                <c:pt idx="1607">
                  <c:v>111499</c:v>
                </c:pt>
                <c:pt idx="1608">
                  <c:v>101092</c:v>
                </c:pt>
                <c:pt idx="1609">
                  <c:v>103267</c:v>
                </c:pt>
                <c:pt idx="1610">
                  <c:v>104804</c:v>
                </c:pt>
                <c:pt idx="1611">
                  <c:v>112227</c:v>
                </c:pt>
                <c:pt idx="1612">
                  <c:v>115615</c:v>
                </c:pt>
                <c:pt idx="1613">
                  <c:v>117472</c:v>
                </c:pt>
                <c:pt idx="1614">
                  <c:v>121571</c:v>
                </c:pt>
                <c:pt idx="1615">
                  <c:v>123767</c:v>
                </c:pt>
                <c:pt idx="1616">
                  <c:v>124734</c:v>
                </c:pt>
                <c:pt idx="1617">
                  <c:v>128379</c:v>
                </c:pt>
                <c:pt idx="1618">
                  <c:v>132974</c:v>
                </c:pt>
                <c:pt idx="1619">
                  <c:v>133880</c:v>
                </c:pt>
                <c:pt idx="1620">
                  <c:v>121652</c:v>
                </c:pt>
                <c:pt idx="1621">
                  <c:v>92071</c:v>
                </c:pt>
                <c:pt idx="1622">
                  <c:v>61467</c:v>
                </c:pt>
                <c:pt idx="1623">
                  <c:v>41082</c:v>
                </c:pt>
                <c:pt idx="1624">
                  <c:v>30893</c:v>
                </c:pt>
                <c:pt idx="1625">
                  <c:v>26469</c:v>
                </c:pt>
                <c:pt idx="1626">
                  <c:v>25519</c:v>
                </c:pt>
                <c:pt idx="1627">
                  <c:v>31403</c:v>
                </c:pt>
                <c:pt idx="1628">
                  <c:v>55497</c:v>
                </c:pt>
                <c:pt idx="1629">
                  <c:v>81899</c:v>
                </c:pt>
                <c:pt idx="1630">
                  <c:v>96863</c:v>
                </c:pt>
                <c:pt idx="1631">
                  <c:v>111369</c:v>
                </c:pt>
                <c:pt idx="1632">
                  <c:v>98958</c:v>
                </c:pt>
                <c:pt idx="1633">
                  <c:v>101520</c:v>
                </c:pt>
                <c:pt idx="1634">
                  <c:v>102404</c:v>
                </c:pt>
                <c:pt idx="1635">
                  <c:v>105174</c:v>
                </c:pt>
                <c:pt idx="1636">
                  <c:v>108719</c:v>
                </c:pt>
                <c:pt idx="1637">
                  <c:v>111771</c:v>
                </c:pt>
                <c:pt idx="1638">
                  <c:v>117360</c:v>
                </c:pt>
                <c:pt idx="1639">
                  <c:v>117931</c:v>
                </c:pt>
                <c:pt idx="1640">
                  <c:v>116756</c:v>
                </c:pt>
                <c:pt idx="1641">
                  <c:v>124579</c:v>
                </c:pt>
                <c:pt idx="1642">
                  <c:v>128784</c:v>
                </c:pt>
                <c:pt idx="1643">
                  <c:v>131284</c:v>
                </c:pt>
                <c:pt idx="1644">
                  <c:v>121964</c:v>
                </c:pt>
                <c:pt idx="1645">
                  <c:v>91494</c:v>
                </c:pt>
                <c:pt idx="1646">
                  <c:v>61599</c:v>
                </c:pt>
                <c:pt idx="1647">
                  <c:v>41022</c:v>
                </c:pt>
                <c:pt idx="1648">
                  <c:v>30142</c:v>
                </c:pt>
                <c:pt idx="1649">
                  <c:v>25329</c:v>
                </c:pt>
                <c:pt idx="1650">
                  <c:v>24749</c:v>
                </c:pt>
                <c:pt idx="1651">
                  <c:v>31038</c:v>
                </c:pt>
                <c:pt idx="1652">
                  <c:v>53077</c:v>
                </c:pt>
                <c:pt idx="1653">
                  <c:v>76621</c:v>
                </c:pt>
                <c:pt idx="1654">
                  <c:v>93183</c:v>
                </c:pt>
                <c:pt idx="1655">
                  <c:v>110666</c:v>
                </c:pt>
                <c:pt idx="1656">
                  <c:v>103316</c:v>
                </c:pt>
                <c:pt idx="1657">
                  <c:v>107225</c:v>
                </c:pt>
                <c:pt idx="1658">
                  <c:v>109989</c:v>
                </c:pt>
                <c:pt idx="1659">
                  <c:v>113764</c:v>
                </c:pt>
                <c:pt idx="1660">
                  <c:v>116090</c:v>
                </c:pt>
                <c:pt idx="1661">
                  <c:v>118954</c:v>
                </c:pt>
                <c:pt idx="1662">
                  <c:v>121476</c:v>
                </c:pt>
                <c:pt idx="1663">
                  <c:v>124605</c:v>
                </c:pt>
                <c:pt idx="1664">
                  <c:v>121914</c:v>
                </c:pt>
                <c:pt idx="1665">
                  <c:v>125485</c:v>
                </c:pt>
                <c:pt idx="1666">
                  <c:v>132534</c:v>
                </c:pt>
                <c:pt idx="1667">
                  <c:v>133364</c:v>
                </c:pt>
                <c:pt idx="1668">
                  <c:v>122415</c:v>
                </c:pt>
                <c:pt idx="1669">
                  <c:v>88243</c:v>
                </c:pt>
                <c:pt idx="1670">
                  <c:v>57056</c:v>
                </c:pt>
                <c:pt idx="1671">
                  <c:v>37431</c:v>
                </c:pt>
                <c:pt idx="1672">
                  <c:v>27963</c:v>
                </c:pt>
                <c:pt idx="1673">
                  <c:v>23914</c:v>
                </c:pt>
                <c:pt idx="1674">
                  <c:v>24189</c:v>
                </c:pt>
                <c:pt idx="1675">
                  <c:v>32404</c:v>
                </c:pt>
                <c:pt idx="1676">
                  <c:v>58083</c:v>
                </c:pt>
                <c:pt idx="1677">
                  <c:v>82450</c:v>
                </c:pt>
                <c:pt idx="1678">
                  <c:v>96921</c:v>
                </c:pt>
                <c:pt idx="1679">
                  <c:v>111296</c:v>
                </c:pt>
                <c:pt idx="1680">
                  <c:v>96107</c:v>
                </c:pt>
                <c:pt idx="1681">
                  <c:v>99696</c:v>
                </c:pt>
                <c:pt idx="1682">
                  <c:v>105041</c:v>
                </c:pt>
                <c:pt idx="1683">
                  <c:v>111632</c:v>
                </c:pt>
                <c:pt idx="1684">
                  <c:v>112089</c:v>
                </c:pt>
                <c:pt idx="1685">
                  <c:v>111893</c:v>
                </c:pt>
                <c:pt idx="1686">
                  <c:v>115198</c:v>
                </c:pt>
                <c:pt idx="1687">
                  <c:v>116119</c:v>
                </c:pt>
                <c:pt idx="1688">
                  <c:v>116733</c:v>
                </c:pt>
                <c:pt idx="1689">
                  <c:v>122321</c:v>
                </c:pt>
                <c:pt idx="1690">
                  <c:v>129536</c:v>
                </c:pt>
                <c:pt idx="1691">
                  <c:v>131833</c:v>
                </c:pt>
                <c:pt idx="1692">
                  <c:v>118304</c:v>
                </c:pt>
                <c:pt idx="1693">
                  <c:v>86728</c:v>
                </c:pt>
                <c:pt idx="1694">
                  <c:v>55781</c:v>
                </c:pt>
                <c:pt idx="1695">
                  <c:v>37277</c:v>
                </c:pt>
                <c:pt idx="1696">
                  <c:v>28140</c:v>
                </c:pt>
                <c:pt idx="1697">
                  <c:v>24512</c:v>
                </c:pt>
                <c:pt idx="1698">
                  <c:v>24988</c:v>
                </c:pt>
                <c:pt idx="1699">
                  <c:v>32942</c:v>
                </c:pt>
                <c:pt idx="1700">
                  <c:v>57357</c:v>
                </c:pt>
                <c:pt idx="1701">
                  <c:v>82028</c:v>
                </c:pt>
                <c:pt idx="1702">
                  <c:v>96527</c:v>
                </c:pt>
                <c:pt idx="1703">
                  <c:v>107542</c:v>
                </c:pt>
                <c:pt idx="1704">
                  <c:v>96997</c:v>
                </c:pt>
                <c:pt idx="1705">
                  <c:v>100349</c:v>
                </c:pt>
                <c:pt idx="1706">
                  <c:v>105139</c:v>
                </c:pt>
                <c:pt idx="1707">
                  <c:v>110637</c:v>
                </c:pt>
                <c:pt idx="1708">
                  <c:v>110882</c:v>
                </c:pt>
                <c:pt idx="1709">
                  <c:v>110714</c:v>
                </c:pt>
                <c:pt idx="1710">
                  <c:v>114481</c:v>
                </c:pt>
                <c:pt idx="1711">
                  <c:v>116077</c:v>
                </c:pt>
                <c:pt idx="1712">
                  <c:v>116086</c:v>
                </c:pt>
                <c:pt idx="1713">
                  <c:v>121367</c:v>
                </c:pt>
                <c:pt idx="1714">
                  <c:v>128187</c:v>
                </c:pt>
                <c:pt idx="1715">
                  <c:v>130933</c:v>
                </c:pt>
                <c:pt idx="1716">
                  <c:v>119278</c:v>
                </c:pt>
                <c:pt idx="1717">
                  <c:v>86700</c:v>
                </c:pt>
                <c:pt idx="1718">
                  <c:v>58641</c:v>
                </c:pt>
                <c:pt idx="1719">
                  <c:v>36959</c:v>
                </c:pt>
                <c:pt idx="1720">
                  <c:v>28008</c:v>
                </c:pt>
                <c:pt idx="1721">
                  <c:v>24215</c:v>
                </c:pt>
                <c:pt idx="1722">
                  <c:v>24434</c:v>
                </c:pt>
                <c:pt idx="1723">
                  <c:v>32307</c:v>
                </c:pt>
                <c:pt idx="1724">
                  <c:v>56981</c:v>
                </c:pt>
                <c:pt idx="1725">
                  <c:v>81327</c:v>
                </c:pt>
                <c:pt idx="1726">
                  <c:v>95141</c:v>
                </c:pt>
                <c:pt idx="1727">
                  <c:v>105695</c:v>
                </c:pt>
                <c:pt idx="1728">
                  <c:v>94936</c:v>
                </c:pt>
                <c:pt idx="1729">
                  <c:v>98200</c:v>
                </c:pt>
                <c:pt idx="1730">
                  <c:v>104469</c:v>
                </c:pt>
                <c:pt idx="1731">
                  <c:v>112488</c:v>
                </c:pt>
                <c:pt idx="1732">
                  <c:v>110448</c:v>
                </c:pt>
                <c:pt idx="1733">
                  <c:v>109513</c:v>
                </c:pt>
                <c:pt idx="1734">
                  <c:v>115370</c:v>
                </c:pt>
                <c:pt idx="1735">
                  <c:v>114979</c:v>
                </c:pt>
                <c:pt idx="1736">
                  <c:v>114706</c:v>
                </c:pt>
                <c:pt idx="1737">
                  <c:v>122129</c:v>
                </c:pt>
                <c:pt idx="1738">
                  <c:v>129510</c:v>
                </c:pt>
                <c:pt idx="1739">
                  <c:v>132385</c:v>
                </c:pt>
                <c:pt idx="1740">
                  <c:v>117501</c:v>
                </c:pt>
                <c:pt idx="1741">
                  <c:v>84797</c:v>
                </c:pt>
                <c:pt idx="1742">
                  <c:v>57020</c:v>
                </c:pt>
                <c:pt idx="1743">
                  <c:v>36234</c:v>
                </c:pt>
                <c:pt idx="1744">
                  <c:v>27517</c:v>
                </c:pt>
                <c:pt idx="1745">
                  <c:v>23833</c:v>
                </c:pt>
                <c:pt idx="1746">
                  <c:v>24257</c:v>
                </c:pt>
                <c:pt idx="1747">
                  <c:v>32822</c:v>
                </c:pt>
                <c:pt idx="1748">
                  <c:v>58695</c:v>
                </c:pt>
                <c:pt idx="1749">
                  <c:v>81365</c:v>
                </c:pt>
                <c:pt idx="1750">
                  <c:v>95369</c:v>
                </c:pt>
                <c:pt idx="1751">
                  <c:v>106503</c:v>
                </c:pt>
                <c:pt idx="1752">
                  <c:v>94896</c:v>
                </c:pt>
                <c:pt idx="1753">
                  <c:v>98526</c:v>
                </c:pt>
                <c:pt idx="1754">
                  <c:v>104013</c:v>
                </c:pt>
                <c:pt idx="1755">
                  <c:v>110669</c:v>
                </c:pt>
                <c:pt idx="1756">
                  <c:v>109786</c:v>
                </c:pt>
                <c:pt idx="1757">
                  <c:v>109197</c:v>
                </c:pt>
                <c:pt idx="1758">
                  <c:v>111813</c:v>
                </c:pt>
                <c:pt idx="1759">
                  <c:v>112962</c:v>
                </c:pt>
                <c:pt idx="1760">
                  <c:v>113366</c:v>
                </c:pt>
                <c:pt idx="1761">
                  <c:v>120666</c:v>
                </c:pt>
                <c:pt idx="1762">
                  <c:v>128846</c:v>
                </c:pt>
                <c:pt idx="1763">
                  <c:v>130075</c:v>
                </c:pt>
                <c:pt idx="1764">
                  <c:v>120910</c:v>
                </c:pt>
                <c:pt idx="1765">
                  <c:v>89749</c:v>
                </c:pt>
                <c:pt idx="1766">
                  <c:v>59389</c:v>
                </c:pt>
                <c:pt idx="1767">
                  <c:v>38682</c:v>
                </c:pt>
                <c:pt idx="1768">
                  <c:v>29449</c:v>
                </c:pt>
                <c:pt idx="1769">
                  <c:v>25136</c:v>
                </c:pt>
                <c:pt idx="1770">
                  <c:v>24412</c:v>
                </c:pt>
                <c:pt idx="1771">
                  <c:v>31638</c:v>
                </c:pt>
                <c:pt idx="1772">
                  <c:v>57761</c:v>
                </c:pt>
                <c:pt idx="1773">
                  <c:v>80829</c:v>
                </c:pt>
                <c:pt idx="1774">
                  <c:v>94044</c:v>
                </c:pt>
                <c:pt idx="1775">
                  <c:v>104892</c:v>
                </c:pt>
                <c:pt idx="1776">
                  <c:v>95415</c:v>
                </c:pt>
                <c:pt idx="1777">
                  <c:v>99796</c:v>
                </c:pt>
                <c:pt idx="1778">
                  <c:v>104895</c:v>
                </c:pt>
                <c:pt idx="1779">
                  <c:v>113075</c:v>
                </c:pt>
                <c:pt idx="1780">
                  <c:v>111168</c:v>
                </c:pt>
                <c:pt idx="1781">
                  <c:v>110818</c:v>
                </c:pt>
                <c:pt idx="1782">
                  <c:v>113706</c:v>
                </c:pt>
                <c:pt idx="1783">
                  <c:v>114348</c:v>
                </c:pt>
                <c:pt idx="1784">
                  <c:v>114615</c:v>
                </c:pt>
                <c:pt idx="1785">
                  <c:v>122657</c:v>
                </c:pt>
                <c:pt idx="1786">
                  <c:v>130835</c:v>
                </c:pt>
                <c:pt idx="1787">
                  <c:v>133340</c:v>
                </c:pt>
                <c:pt idx="1788">
                  <c:v>124476</c:v>
                </c:pt>
                <c:pt idx="1789">
                  <c:v>90594</c:v>
                </c:pt>
                <c:pt idx="1790">
                  <c:v>58829</c:v>
                </c:pt>
                <c:pt idx="1791">
                  <c:v>39415</c:v>
                </c:pt>
                <c:pt idx="1792">
                  <c:v>30069</c:v>
                </c:pt>
                <c:pt idx="1793">
                  <c:v>25897</c:v>
                </c:pt>
                <c:pt idx="1794">
                  <c:v>25927</c:v>
                </c:pt>
                <c:pt idx="1795">
                  <c:v>33720</c:v>
                </c:pt>
                <c:pt idx="1796">
                  <c:v>58650</c:v>
                </c:pt>
                <c:pt idx="1797">
                  <c:v>80789</c:v>
                </c:pt>
                <c:pt idx="1798">
                  <c:v>93968</c:v>
                </c:pt>
                <c:pt idx="1799">
                  <c:v>105940</c:v>
                </c:pt>
                <c:pt idx="1800">
                  <c:v>95506</c:v>
                </c:pt>
                <c:pt idx="1801">
                  <c:v>97834</c:v>
                </c:pt>
                <c:pt idx="1802">
                  <c:v>101718</c:v>
                </c:pt>
                <c:pt idx="1803">
                  <c:v>106351</c:v>
                </c:pt>
                <c:pt idx="1804">
                  <c:v>106865</c:v>
                </c:pt>
                <c:pt idx="1805">
                  <c:v>108383</c:v>
                </c:pt>
                <c:pt idx="1806">
                  <c:v>111059</c:v>
                </c:pt>
                <c:pt idx="1807">
                  <c:v>113925</c:v>
                </c:pt>
                <c:pt idx="1808">
                  <c:v>116482</c:v>
                </c:pt>
                <c:pt idx="1809">
                  <c:v>123368</c:v>
                </c:pt>
                <c:pt idx="1810">
                  <c:v>129266</c:v>
                </c:pt>
                <c:pt idx="1811">
                  <c:v>133240</c:v>
                </c:pt>
                <c:pt idx="1812">
                  <c:v>120844</c:v>
                </c:pt>
                <c:pt idx="1813">
                  <c:v>90521</c:v>
                </c:pt>
                <c:pt idx="1814">
                  <c:v>62131</c:v>
                </c:pt>
                <c:pt idx="1815">
                  <c:v>41065</c:v>
                </c:pt>
                <c:pt idx="1816">
                  <c:v>30726</c:v>
                </c:pt>
                <c:pt idx="1817">
                  <c:v>25569</c:v>
                </c:pt>
                <c:pt idx="1818">
                  <c:v>24998</c:v>
                </c:pt>
                <c:pt idx="1819">
                  <c:v>32398</c:v>
                </c:pt>
                <c:pt idx="1820">
                  <c:v>55413</c:v>
                </c:pt>
                <c:pt idx="1821">
                  <c:v>73973</c:v>
                </c:pt>
                <c:pt idx="1822">
                  <c:v>85855</c:v>
                </c:pt>
                <c:pt idx="1823">
                  <c:v>105381</c:v>
                </c:pt>
                <c:pt idx="1824">
                  <c:v>104598</c:v>
                </c:pt>
                <c:pt idx="1825">
                  <c:v>106997</c:v>
                </c:pt>
                <c:pt idx="1826">
                  <c:v>108958</c:v>
                </c:pt>
                <c:pt idx="1827">
                  <c:v>113360</c:v>
                </c:pt>
                <c:pt idx="1828">
                  <c:v>116359</c:v>
                </c:pt>
                <c:pt idx="1829">
                  <c:v>121130</c:v>
                </c:pt>
                <c:pt idx="1830">
                  <c:v>122812</c:v>
                </c:pt>
                <c:pt idx="1831">
                  <c:v>123135</c:v>
                </c:pt>
                <c:pt idx="1832">
                  <c:v>123206</c:v>
                </c:pt>
                <c:pt idx="1833">
                  <c:v>125952</c:v>
                </c:pt>
                <c:pt idx="1834">
                  <c:v>131261</c:v>
                </c:pt>
                <c:pt idx="1835">
                  <c:v>134882</c:v>
                </c:pt>
                <c:pt idx="1836">
                  <c:v>122374</c:v>
                </c:pt>
                <c:pt idx="1837">
                  <c:v>89636</c:v>
                </c:pt>
                <c:pt idx="1838">
                  <c:v>58458</c:v>
                </c:pt>
                <c:pt idx="1839">
                  <c:v>38651</c:v>
                </c:pt>
                <c:pt idx="1840">
                  <c:v>29394</c:v>
                </c:pt>
                <c:pt idx="1841">
                  <c:v>25081</c:v>
                </c:pt>
                <c:pt idx="1842">
                  <c:v>24130</c:v>
                </c:pt>
                <c:pt idx="1843">
                  <c:v>30713</c:v>
                </c:pt>
                <c:pt idx="1844">
                  <c:v>56738</c:v>
                </c:pt>
                <c:pt idx="1845">
                  <c:v>97471</c:v>
                </c:pt>
                <c:pt idx="1846">
                  <c:v>120426</c:v>
                </c:pt>
                <c:pt idx="1847">
                  <c:v>129365</c:v>
                </c:pt>
                <c:pt idx="1848">
                  <c:v>97713</c:v>
                </c:pt>
                <c:pt idx="1849">
                  <c:v>101439</c:v>
                </c:pt>
                <c:pt idx="1850">
                  <c:v>108968</c:v>
                </c:pt>
                <c:pt idx="1851">
                  <c:v>116120</c:v>
                </c:pt>
                <c:pt idx="1852">
                  <c:v>115047</c:v>
                </c:pt>
                <c:pt idx="1853">
                  <c:v>112234</c:v>
                </c:pt>
                <c:pt idx="1854">
                  <c:v>115052</c:v>
                </c:pt>
                <c:pt idx="1855">
                  <c:v>115985</c:v>
                </c:pt>
                <c:pt idx="1856">
                  <c:v>117167</c:v>
                </c:pt>
                <c:pt idx="1857">
                  <c:v>124598</c:v>
                </c:pt>
                <c:pt idx="1858">
                  <c:v>132984</c:v>
                </c:pt>
                <c:pt idx="1859">
                  <c:v>136703</c:v>
                </c:pt>
                <c:pt idx="1860">
                  <c:v>122696</c:v>
                </c:pt>
                <c:pt idx="1861">
                  <c:v>91319</c:v>
                </c:pt>
                <c:pt idx="1862">
                  <c:v>57965</c:v>
                </c:pt>
                <c:pt idx="1863">
                  <c:v>38336</c:v>
                </c:pt>
                <c:pt idx="1864">
                  <c:v>29206</c:v>
                </c:pt>
                <c:pt idx="1865">
                  <c:v>25594</c:v>
                </c:pt>
                <c:pt idx="1866">
                  <c:v>31547</c:v>
                </c:pt>
                <c:pt idx="1867">
                  <c:v>45019</c:v>
                </c:pt>
                <c:pt idx="1868">
                  <c:v>79448</c:v>
                </c:pt>
                <c:pt idx="1869">
                  <c:v>106289</c:v>
                </c:pt>
                <c:pt idx="1870">
                  <c:v>120917</c:v>
                </c:pt>
                <c:pt idx="1871">
                  <c:v>125351</c:v>
                </c:pt>
                <c:pt idx="1872">
                  <c:v>97783</c:v>
                </c:pt>
                <c:pt idx="1873">
                  <c:v>101502</c:v>
                </c:pt>
                <c:pt idx="1874">
                  <c:v>105997</c:v>
                </c:pt>
                <c:pt idx="1875">
                  <c:v>114804</c:v>
                </c:pt>
                <c:pt idx="1876">
                  <c:v>114541</c:v>
                </c:pt>
                <c:pt idx="1877">
                  <c:v>111767</c:v>
                </c:pt>
                <c:pt idx="1878">
                  <c:v>114675</c:v>
                </c:pt>
                <c:pt idx="1879">
                  <c:v>117031</c:v>
                </c:pt>
                <c:pt idx="1880">
                  <c:v>117309</c:v>
                </c:pt>
                <c:pt idx="1881">
                  <c:v>125127</c:v>
                </c:pt>
                <c:pt idx="1882">
                  <c:v>132030</c:v>
                </c:pt>
                <c:pt idx="1883">
                  <c:v>133754</c:v>
                </c:pt>
                <c:pt idx="1884">
                  <c:v>121926</c:v>
                </c:pt>
                <c:pt idx="1885">
                  <c:v>88383</c:v>
                </c:pt>
                <c:pt idx="1886">
                  <c:v>57674</c:v>
                </c:pt>
                <c:pt idx="1887">
                  <c:v>37816</c:v>
                </c:pt>
                <c:pt idx="1888">
                  <c:v>29027</c:v>
                </c:pt>
                <c:pt idx="1889">
                  <c:v>25589</c:v>
                </c:pt>
                <c:pt idx="1890">
                  <c:v>30246</c:v>
                </c:pt>
                <c:pt idx="1891">
                  <c:v>47727</c:v>
                </c:pt>
                <c:pt idx="1892">
                  <c:v>81853</c:v>
                </c:pt>
                <c:pt idx="1893">
                  <c:v>111020</c:v>
                </c:pt>
                <c:pt idx="1894">
                  <c:v>127343</c:v>
                </c:pt>
                <c:pt idx="1895">
                  <c:v>129598</c:v>
                </c:pt>
                <c:pt idx="1896">
                  <c:v>96435</c:v>
                </c:pt>
                <c:pt idx="1897">
                  <c:v>99510</c:v>
                </c:pt>
                <c:pt idx="1898">
                  <c:v>105063</c:v>
                </c:pt>
                <c:pt idx="1899">
                  <c:v>110927</c:v>
                </c:pt>
                <c:pt idx="1900">
                  <c:v>111317</c:v>
                </c:pt>
                <c:pt idx="1901">
                  <c:v>111981</c:v>
                </c:pt>
                <c:pt idx="1902">
                  <c:v>114067</c:v>
                </c:pt>
                <c:pt idx="1903">
                  <c:v>114563</c:v>
                </c:pt>
                <c:pt idx="1904">
                  <c:v>114673</c:v>
                </c:pt>
                <c:pt idx="1905">
                  <c:v>122908</c:v>
                </c:pt>
                <c:pt idx="1906">
                  <c:v>130565</c:v>
                </c:pt>
                <c:pt idx="1907">
                  <c:v>133714</c:v>
                </c:pt>
                <c:pt idx="1908">
                  <c:v>119107</c:v>
                </c:pt>
                <c:pt idx="1909">
                  <c:v>84692</c:v>
                </c:pt>
                <c:pt idx="1910">
                  <c:v>55618</c:v>
                </c:pt>
                <c:pt idx="1911">
                  <c:v>36715</c:v>
                </c:pt>
                <c:pt idx="1912">
                  <c:v>28418</c:v>
                </c:pt>
                <c:pt idx="1913">
                  <c:v>24751</c:v>
                </c:pt>
                <c:pt idx="1914">
                  <c:v>25190</c:v>
                </c:pt>
                <c:pt idx="1915">
                  <c:v>34761</c:v>
                </c:pt>
                <c:pt idx="1916">
                  <c:v>62313</c:v>
                </c:pt>
                <c:pt idx="1917">
                  <c:v>83953</c:v>
                </c:pt>
                <c:pt idx="1918">
                  <c:v>96094</c:v>
                </c:pt>
                <c:pt idx="1919">
                  <c:v>106384</c:v>
                </c:pt>
                <c:pt idx="1920">
                  <c:v>96118</c:v>
                </c:pt>
                <c:pt idx="1921">
                  <c:v>99921</c:v>
                </c:pt>
                <c:pt idx="1922">
                  <c:v>104723</c:v>
                </c:pt>
                <c:pt idx="1923">
                  <c:v>109671</c:v>
                </c:pt>
                <c:pt idx="1924">
                  <c:v>109379</c:v>
                </c:pt>
                <c:pt idx="1925">
                  <c:v>109204</c:v>
                </c:pt>
                <c:pt idx="1926">
                  <c:v>112067</c:v>
                </c:pt>
                <c:pt idx="1927">
                  <c:v>113015</c:v>
                </c:pt>
                <c:pt idx="1928">
                  <c:v>114262</c:v>
                </c:pt>
                <c:pt idx="1929">
                  <c:v>121067</c:v>
                </c:pt>
                <c:pt idx="1930">
                  <c:v>127705</c:v>
                </c:pt>
                <c:pt idx="1931">
                  <c:v>131470</c:v>
                </c:pt>
                <c:pt idx="1932">
                  <c:v>118362</c:v>
                </c:pt>
                <c:pt idx="1933">
                  <c:v>87093</c:v>
                </c:pt>
                <c:pt idx="1934">
                  <c:v>57265</c:v>
                </c:pt>
                <c:pt idx="1935">
                  <c:v>38415</c:v>
                </c:pt>
                <c:pt idx="1936">
                  <c:v>29865</c:v>
                </c:pt>
                <c:pt idx="1937">
                  <c:v>26048</c:v>
                </c:pt>
                <c:pt idx="1938">
                  <c:v>25760</c:v>
                </c:pt>
                <c:pt idx="1939">
                  <c:v>33643</c:v>
                </c:pt>
                <c:pt idx="1940">
                  <c:v>59312</c:v>
                </c:pt>
                <c:pt idx="1941">
                  <c:v>82934</c:v>
                </c:pt>
                <c:pt idx="1942">
                  <c:v>97561</c:v>
                </c:pt>
                <c:pt idx="1943">
                  <c:v>109310</c:v>
                </c:pt>
                <c:pt idx="1944">
                  <c:v>101520</c:v>
                </c:pt>
                <c:pt idx="1945">
                  <c:v>104961</c:v>
                </c:pt>
                <c:pt idx="1946">
                  <c:v>103618</c:v>
                </c:pt>
                <c:pt idx="1947">
                  <c:v>110319</c:v>
                </c:pt>
                <c:pt idx="1948">
                  <c:v>111669</c:v>
                </c:pt>
                <c:pt idx="1949">
                  <c:v>113157</c:v>
                </c:pt>
                <c:pt idx="1950">
                  <c:v>114402</c:v>
                </c:pt>
                <c:pt idx="1951">
                  <c:v>116752</c:v>
                </c:pt>
                <c:pt idx="1952">
                  <c:v>116516</c:v>
                </c:pt>
                <c:pt idx="1953">
                  <c:v>127267</c:v>
                </c:pt>
                <c:pt idx="1954">
                  <c:v>134393</c:v>
                </c:pt>
                <c:pt idx="1955">
                  <c:v>137302</c:v>
                </c:pt>
                <c:pt idx="1956">
                  <c:v>126768</c:v>
                </c:pt>
                <c:pt idx="1957">
                  <c:v>95271</c:v>
                </c:pt>
                <c:pt idx="1958">
                  <c:v>63994</c:v>
                </c:pt>
                <c:pt idx="1959">
                  <c:v>43244</c:v>
                </c:pt>
                <c:pt idx="1960">
                  <c:v>32211</c:v>
                </c:pt>
                <c:pt idx="1961">
                  <c:v>27650</c:v>
                </c:pt>
                <c:pt idx="1962">
                  <c:v>27805</c:v>
                </c:pt>
                <c:pt idx="1963">
                  <c:v>36129</c:v>
                </c:pt>
                <c:pt idx="1964">
                  <c:v>60740</c:v>
                </c:pt>
                <c:pt idx="1965">
                  <c:v>83158</c:v>
                </c:pt>
                <c:pt idx="1966">
                  <c:v>96138</c:v>
                </c:pt>
                <c:pt idx="1967">
                  <c:v>112006</c:v>
                </c:pt>
                <c:pt idx="1968">
                  <c:v>102675</c:v>
                </c:pt>
                <c:pt idx="1969">
                  <c:v>106258</c:v>
                </c:pt>
                <c:pt idx="1970">
                  <c:v>109901</c:v>
                </c:pt>
                <c:pt idx="1971">
                  <c:v>113563</c:v>
                </c:pt>
                <c:pt idx="1972">
                  <c:v>115115</c:v>
                </c:pt>
                <c:pt idx="1973">
                  <c:v>118313</c:v>
                </c:pt>
                <c:pt idx="1974">
                  <c:v>122361</c:v>
                </c:pt>
                <c:pt idx="1975">
                  <c:v>123250</c:v>
                </c:pt>
                <c:pt idx="1976">
                  <c:v>121100</c:v>
                </c:pt>
                <c:pt idx="1977">
                  <c:v>125648</c:v>
                </c:pt>
                <c:pt idx="1978">
                  <c:v>129976</c:v>
                </c:pt>
                <c:pt idx="1979">
                  <c:v>132994</c:v>
                </c:pt>
                <c:pt idx="1980">
                  <c:v>120687</c:v>
                </c:pt>
                <c:pt idx="1981">
                  <c:v>91041</c:v>
                </c:pt>
                <c:pt idx="1982">
                  <c:v>62245</c:v>
                </c:pt>
                <c:pt idx="1983">
                  <c:v>41569</c:v>
                </c:pt>
                <c:pt idx="1984">
                  <c:v>30532</c:v>
                </c:pt>
                <c:pt idx="1985">
                  <c:v>25516</c:v>
                </c:pt>
                <c:pt idx="1986">
                  <c:v>24589</c:v>
                </c:pt>
                <c:pt idx="1987">
                  <c:v>31526</c:v>
                </c:pt>
                <c:pt idx="1988">
                  <c:v>54242</c:v>
                </c:pt>
                <c:pt idx="1989">
                  <c:v>78446</c:v>
                </c:pt>
                <c:pt idx="1990">
                  <c:v>94049</c:v>
                </c:pt>
                <c:pt idx="1991">
                  <c:v>109821</c:v>
                </c:pt>
                <c:pt idx="1992">
                  <c:v>100458</c:v>
                </c:pt>
                <c:pt idx="1993">
                  <c:v>103365</c:v>
                </c:pt>
                <c:pt idx="1994">
                  <c:v>106404</c:v>
                </c:pt>
                <c:pt idx="1995">
                  <c:v>111631</c:v>
                </c:pt>
                <c:pt idx="1996">
                  <c:v>114517</c:v>
                </c:pt>
                <c:pt idx="1997">
                  <c:v>116716</c:v>
                </c:pt>
                <c:pt idx="1998">
                  <c:v>120045</c:v>
                </c:pt>
                <c:pt idx="1999">
                  <c:v>121817</c:v>
                </c:pt>
                <c:pt idx="2000">
                  <c:v>122352</c:v>
                </c:pt>
                <c:pt idx="2001">
                  <c:v>127617</c:v>
                </c:pt>
                <c:pt idx="2002">
                  <c:v>132264</c:v>
                </c:pt>
                <c:pt idx="2003">
                  <c:v>132896</c:v>
                </c:pt>
                <c:pt idx="2004">
                  <c:v>120035</c:v>
                </c:pt>
                <c:pt idx="2005">
                  <c:v>86539</c:v>
                </c:pt>
                <c:pt idx="2006">
                  <c:v>56131</c:v>
                </c:pt>
                <c:pt idx="2007">
                  <c:v>37517</c:v>
                </c:pt>
                <c:pt idx="2008">
                  <c:v>28254</c:v>
                </c:pt>
                <c:pt idx="2009">
                  <c:v>24271</c:v>
                </c:pt>
                <c:pt idx="2010">
                  <c:v>24640</c:v>
                </c:pt>
                <c:pt idx="2011">
                  <c:v>33945</c:v>
                </c:pt>
                <c:pt idx="2012">
                  <c:v>60437</c:v>
                </c:pt>
                <c:pt idx="2013">
                  <c:v>83576</c:v>
                </c:pt>
                <c:pt idx="2014">
                  <c:v>98462</c:v>
                </c:pt>
                <c:pt idx="2015">
                  <c:v>112682</c:v>
                </c:pt>
                <c:pt idx="2016">
                  <c:v>101489</c:v>
                </c:pt>
                <c:pt idx="2017">
                  <c:v>105374</c:v>
                </c:pt>
                <c:pt idx="2018">
                  <c:v>109148</c:v>
                </c:pt>
                <c:pt idx="2019">
                  <c:v>115338</c:v>
                </c:pt>
                <c:pt idx="2020">
                  <c:v>113594</c:v>
                </c:pt>
                <c:pt idx="2021">
                  <c:v>115450</c:v>
                </c:pt>
                <c:pt idx="2022">
                  <c:v>118276</c:v>
                </c:pt>
                <c:pt idx="2023">
                  <c:v>119293</c:v>
                </c:pt>
                <c:pt idx="2024">
                  <c:v>120393</c:v>
                </c:pt>
                <c:pt idx="2025">
                  <c:v>127196</c:v>
                </c:pt>
                <c:pt idx="2026">
                  <c:v>134985</c:v>
                </c:pt>
                <c:pt idx="2027">
                  <c:v>136255</c:v>
                </c:pt>
                <c:pt idx="2028">
                  <c:v>123602</c:v>
                </c:pt>
                <c:pt idx="2029">
                  <c:v>92714</c:v>
                </c:pt>
                <c:pt idx="2030">
                  <c:v>70433</c:v>
                </c:pt>
                <c:pt idx="2031">
                  <c:v>39317</c:v>
                </c:pt>
                <c:pt idx="2032">
                  <c:v>28679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F-41D5-8147-4203D3E04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619056"/>
        <c:axId val="303622008"/>
      </c:lineChart>
      <c:dateAx>
        <c:axId val="303619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22008"/>
        <c:crosses val="autoZero"/>
        <c:auto val="1"/>
        <c:lblOffset val="100"/>
        <c:baseTimeUnit val="days"/>
      </c:dateAx>
      <c:valAx>
        <c:axId val="30362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61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2547-1F1E-4BA7-82D5-CB88CDE22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Fans Online | DW Amharic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EF513E-3815-4942-9601-5E1F1F4932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3126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98C32-A3B8-446E-A7AD-3B329A0B4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7D927-970A-41E8-87BC-5D9DFC86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170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Fans Online | DW Amharic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Fans Online | DW Amharic</dc:title>
  <dc:creator>Frederik Peiniger</dc:creator>
  <cp:lastModifiedBy>Frederik Peiniger</cp:lastModifiedBy>
  <cp:revision>1</cp:revision>
  <dcterms:created xsi:type="dcterms:W3CDTF">2019-10-21T10:55:24Z</dcterms:created>
  <dcterms:modified xsi:type="dcterms:W3CDTF">2019-10-21T10:55:30Z</dcterms:modified>
</cp:coreProperties>
</file>