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dw_jaafartalk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6">
                  <c:v>42881</c:v>
                </c:pt>
                <c:pt idx="7">
                  <c:v>72658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A6-43B4-A4A9-5A65AB5BA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60992"/>
        <c:axId val="298558040"/>
      </c:lineChart>
      <c:dateAx>
        <c:axId val="29856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8040"/>
        <c:crosses val="autoZero"/>
        <c:auto val="1"/>
        <c:lblOffset val="100"/>
        <c:baseTimeUnit val="months"/>
      </c:dateAx>
      <c:valAx>
        <c:axId val="2985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D77E6-7D9A-49C5-9C9A-5AE95AC4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dw_jaafartalk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E5D5A-DA45-4385-998B-12B5DE16D0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8334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02052-5236-44A3-843B-042D309CE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33542-A182-4F44-A3A1-4320B6EA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102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dw_jaafartalk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dw_jaafartalk</dc:title>
  <dc:creator>Frederik Peiniger</dc:creator>
  <cp:lastModifiedBy>Frederik Peiniger</cp:lastModifiedBy>
  <cp:revision>1</cp:revision>
  <dcterms:created xsi:type="dcterms:W3CDTF">2019-09-12T12:52:37Z</dcterms:created>
  <dcterms:modified xsi:type="dcterms:W3CDTF">2019-09-12T12:52:43Z</dcterms:modified>
</cp:coreProperties>
</file>