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Заповедник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4500.4050666666699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5067.0900166666697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2344.9888833333298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75674.483716666698</c:v>
                </c:pt>
                <c:pt idx="25">
                  <c:v>2905.8580999999999</c:v>
                </c:pt>
                <c:pt idx="26">
                  <c:v>4620.0062166666703</c:v>
                </c:pt>
                <c:pt idx="27">
                  <c:v>4260.2248499999996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E4-4603-8195-F6E543D0F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06232"/>
        <c:axId val="177248136"/>
      </c:lineChart>
      <c:dateAx>
        <c:axId val="251006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48136"/>
        <c:crosses val="autoZero"/>
        <c:auto val="1"/>
        <c:lblOffset val="100"/>
        <c:baseTimeUnit val="days"/>
      </c:dateAx>
      <c:valAx>
        <c:axId val="1772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0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58DC3-5405-43A7-BEEA-397C4C9B7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Заповедник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64969-25ED-45FE-B7A8-FA77ABD3C8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4645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73DFE-FA94-40A0-8349-1F3CD65BD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FC5B4-3F76-4BF9-B526-6BCDFD5ED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15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Insights: Total Watch Time | Заповедник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Заповедник</dc:title>
  <dc:creator>Frederik Peiniger</dc:creator>
  <cp:lastModifiedBy>Frederik Peiniger</cp:lastModifiedBy>
  <cp:revision>1</cp:revision>
  <dcterms:created xsi:type="dcterms:W3CDTF">2019-09-04T10:24:55Z</dcterms:created>
  <dcterms:modified xsi:type="dcterms:W3CDTF">2019-09-04T10:25:01Z</dcterms:modified>
</cp:coreProperties>
</file>