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Pia Castro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Sheet1!$A$2:$A$397</c:f>
              <c:numCache>
                <c:formatCode>m/d/yyyy</c:formatCode>
                <c:ptCount val="396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</c:numCache>
            </c:numRef>
          </c:cat>
          <c:val>
            <c:numRef>
              <c:f>Sheet1!$B$2:$B$397</c:f>
              <c:numCache>
                <c:formatCode>General</c:formatCode>
                <c:ptCount val="3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2796.01595</c:v>
                </c:pt>
                <c:pt idx="348">
                  <c:v>37.906149999999997</c:v>
                </c:pt>
                <c:pt idx="349">
                  <c:v>77.912199999999999</c:v>
                </c:pt>
                <c:pt idx="350">
                  <c:v>143.69929999999999</c:v>
                </c:pt>
                <c:pt idx="351">
                  <c:v>39.769366666666699</c:v>
                </c:pt>
                <c:pt idx="352">
                  <c:v>66.107699999999994</c:v>
                </c:pt>
                <c:pt idx="353">
                  <c:v>24.552383333333299</c:v>
                </c:pt>
                <c:pt idx="354">
                  <c:v>170.71443333333301</c:v>
                </c:pt>
                <c:pt idx="355">
                  <c:v>62.7908166666667</c:v>
                </c:pt>
                <c:pt idx="356">
                  <c:v>65.867283333333305</c:v>
                </c:pt>
                <c:pt idx="357">
                  <c:v>146.21713333333301</c:v>
                </c:pt>
                <c:pt idx="358">
                  <c:v>47.448516666666698</c:v>
                </c:pt>
                <c:pt idx="359">
                  <c:v>0</c:v>
                </c:pt>
                <c:pt idx="360">
                  <c:v>9969.9371666666702</c:v>
                </c:pt>
                <c:pt idx="361">
                  <c:v>108.508333333333</c:v>
                </c:pt>
                <c:pt idx="362">
                  <c:v>65.7344333333333</c:v>
                </c:pt>
                <c:pt idx="363">
                  <c:v>160.84610000000001</c:v>
                </c:pt>
                <c:pt idx="364">
                  <c:v>153.87741666666699</c:v>
                </c:pt>
                <c:pt idx="365">
                  <c:v>0</c:v>
                </c:pt>
                <c:pt idx="366">
                  <c:v>67.49615</c:v>
                </c:pt>
                <c:pt idx="367">
                  <c:v>96.572900000000004</c:v>
                </c:pt>
                <c:pt idx="368">
                  <c:v>81.273733333333297</c:v>
                </c:pt>
                <c:pt idx="369">
                  <c:v>66.191933333333296</c:v>
                </c:pt>
                <c:pt idx="370">
                  <c:v>76.061966666666706</c:v>
                </c:pt>
                <c:pt idx="371">
                  <c:v>117.91436666666699</c:v>
                </c:pt>
                <c:pt idx="372">
                  <c:v>0</c:v>
                </c:pt>
                <c:pt idx="373">
                  <c:v>0</c:v>
                </c:pt>
                <c:pt idx="374">
                  <c:v>118.036</c:v>
                </c:pt>
                <c:pt idx="375">
                  <c:v>151.12700000000001</c:v>
                </c:pt>
                <c:pt idx="376">
                  <c:v>165.35886666666701</c:v>
                </c:pt>
                <c:pt idx="377">
                  <c:v>0</c:v>
                </c:pt>
                <c:pt idx="378">
                  <c:v>125.287866666667</c:v>
                </c:pt>
                <c:pt idx="379">
                  <c:v>411.449816666667</c:v>
                </c:pt>
                <c:pt idx="380">
                  <c:v>185.96543333333301</c:v>
                </c:pt>
                <c:pt idx="381">
                  <c:v>0</c:v>
                </c:pt>
                <c:pt idx="382">
                  <c:v>165.93835000000001</c:v>
                </c:pt>
                <c:pt idx="383">
                  <c:v>299.62186666666702</c:v>
                </c:pt>
                <c:pt idx="384">
                  <c:v>0</c:v>
                </c:pt>
                <c:pt idx="385">
                  <c:v>386.96983333333299</c:v>
                </c:pt>
                <c:pt idx="386">
                  <c:v>232.25598333333301</c:v>
                </c:pt>
                <c:pt idx="387">
                  <c:v>83.646766666666693</c:v>
                </c:pt>
                <c:pt idx="388">
                  <c:v>71.440933333333305</c:v>
                </c:pt>
                <c:pt idx="389">
                  <c:v>0</c:v>
                </c:pt>
                <c:pt idx="390">
                  <c:v>259.98406666666699</c:v>
                </c:pt>
                <c:pt idx="391">
                  <c:v>483.13001666666702</c:v>
                </c:pt>
                <c:pt idx="392">
                  <c:v>0</c:v>
                </c:pt>
                <c:pt idx="393">
                  <c:v>473.31234999999998</c:v>
                </c:pt>
                <c:pt idx="394">
                  <c:v>52.920616666666703</c:v>
                </c:pt>
                <c:pt idx="39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21-488F-81E4-DE05F85F44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754664"/>
        <c:axId val="283915240"/>
      </c:lineChart>
      <c:dateAx>
        <c:axId val="341754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15240"/>
        <c:crosses val="autoZero"/>
        <c:auto val="1"/>
        <c:lblOffset val="100"/>
        <c:baseTimeUnit val="days"/>
      </c:dateAx>
      <c:valAx>
        <c:axId val="28391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5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882A7-209B-440B-8E17-A4CF634EA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Pia Castro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BE76CF-E285-44A5-99E3-A968028113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8151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ECAE4-7074-4EA0-B8BE-D09B036C0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64556-4227-4067-9FBE-CEC6FA8D1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987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Pia Castro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Pia Castro</dc:title>
  <dc:creator>Frederik Peiniger</dc:creator>
  <cp:lastModifiedBy>Frederik Peiniger</cp:lastModifiedBy>
  <cp:revision>1</cp:revision>
  <dcterms:created xsi:type="dcterms:W3CDTF">2019-02-13T11:16:32Z</dcterms:created>
  <dcterms:modified xsi:type="dcterms:W3CDTF">2019-02-13T11:16:38Z</dcterms:modified>
</cp:coreProperties>
</file>