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Afrique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43282</c:v>
                </c:pt>
                <c:pt idx="1">
                  <c:v>43313</c:v>
                </c:pt>
                <c:pt idx="2">
                  <c:v>43344</c:v>
                </c:pt>
                <c:pt idx="3">
                  <c:v>43374</c:v>
                </c:pt>
                <c:pt idx="4">
                  <c:v>43405</c:v>
                </c:pt>
                <c:pt idx="5">
                  <c:v>43435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5</c:v>
                </c:pt>
                <c:pt idx="3">
                  <c:v>11</c:v>
                </c:pt>
                <c:pt idx="4">
                  <c:v>15</c:v>
                </c:pt>
                <c:pt idx="5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27-46CC-85B3-F0C498D92F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95664"/>
        <c:axId val="292591400"/>
      </c:lineChart>
      <c:dateAx>
        <c:axId val="29259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91400"/>
        <c:crosses val="autoZero"/>
        <c:auto val="1"/>
        <c:lblOffset val="100"/>
        <c:baseTimeUnit val="months"/>
      </c:dateAx>
      <c:valAx>
        <c:axId val="29259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9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8F599-27A0-4778-9574-21237D7F6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DW Afrique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1E27FC-50A1-4309-A058-6E9F70C51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164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F76BB-7136-434F-B445-0439B508D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82CF8-A413-4BBF-86F8-788AE641A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9667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 | DW Afrique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 | DW Afrique</dc:title>
  <dc:creator>Frederik Peiniger</dc:creator>
  <cp:lastModifiedBy>Frederik Peiniger</cp:lastModifiedBy>
  <cp:revision>1</cp:revision>
  <dcterms:created xsi:type="dcterms:W3CDTF">2019-01-18T15:43:59Z</dcterms:created>
  <dcterms:modified xsi:type="dcterms:W3CDTF">2019-01-18T15:44:06Z</dcterms:modified>
</cp:coreProperties>
</file>