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84C11-126B-45A1-A311-10D817ED4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DW Africa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471528-4AEA-4C42-A1DD-D238C5EBDE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681755"/>
              </p:ext>
            </p:extLst>
          </p:nvPr>
        </p:nvGraphicFramePr>
        <p:xfrm>
          <a:off x="457200" y="1731963"/>
          <a:ext cx="8204908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8430202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16121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749483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417890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081955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340216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454453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701144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830581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274591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919080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008766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301696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120798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721482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454021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777384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544237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360777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204196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896606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564808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320971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632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DW Africa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8831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2D3AE5-01C8-4C5A-A85D-EC10B3C11E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10/17/2018 - 10/17/2018</a:t>
            </a:r>
          </a:p>
        </p:txBody>
      </p:sp>
    </p:spTree>
    <p:extLst>
      <p:ext uri="{BB962C8B-B14F-4D97-AF65-F5344CB8AC3E}">
        <p14:creationId xmlns:p14="http://schemas.microsoft.com/office/powerpoint/2010/main" val="20363953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68</Words>
  <Application>Microsoft Office PowerPoint</Application>
  <PresentationFormat>On-screen Show (4:3)</PresentationFormat>
  <Paragraphs>48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DW Africa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DW Africa</dc:title>
  <dc:creator>Administrator</dc:creator>
  <cp:lastModifiedBy>Administrator</cp:lastModifiedBy>
  <cp:revision>1</cp:revision>
  <dcterms:created xsi:type="dcterms:W3CDTF">2018-10-18T12:20:42Z</dcterms:created>
  <dcterms:modified xsi:type="dcterms:W3CDTF">2018-10-18T12:20:53Z</dcterms:modified>
</cp:coreProperties>
</file>