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Sheet1!$B$2:$B$21</c:f>
            </c:numRef>
          </c:val>
          <c:smooth val="0"/>
          <c:extLst>
            <c:ext xmlns:c16="http://schemas.microsoft.com/office/drawing/2014/chart" uri="{C3380CC4-5D6E-409C-BE32-E72D297353CC}">
              <c16:uniqueId val="{00000000-09F4-4C50-B502-89C06F8B8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636832"/>
        <c:axId val="292051120"/>
      </c:lineChart>
      <c:catAx>
        <c:axId val="35463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51120"/>
        <c:crosses val="autoZero"/>
        <c:auto val="1"/>
        <c:lblAlgn val="ctr"/>
        <c:lblOffset val="100"/>
        <c:noMultiLvlLbl val="0"/>
      </c:catAx>
      <c:valAx>
        <c:axId val="29205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3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3F972-4C53-47C3-A0C8-75A63C69F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DW - Founders' Valley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A8AAD2-4638-4DF3-B0B7-50D79BF448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535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5215C-B750-4E58-91E6-47E7492E6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D079F-A319-461E-A483-30ED61054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275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DW - Founders' Valley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DW - Founders' Valley</dc:title>
  <dc:creator>Administrator</dc:creator>
  <cp:lastModifiedBy>Administrator</cp:lastModifiedBy>
  <cp:revision>1</cp:revision>
  <dcterms:created xsi:type="dcterms:W3CDTF">2018-09-18T11:32:05Z</dcterms:created>
  <dcterms:modified xsi:type="dcterms:W3CDTF">2018-09-18T11:32:09Z</dcterms:modified>
</cp:coreProperties>
</file>