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4B370-6C3F-40F0-B868-9DE5C0A37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DW Twitter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3E5B2-9B6B-4183-90C6-DC608BA32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7344623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34202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674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954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650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234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19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43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591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168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159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104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794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848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99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5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32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92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@dw_russian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9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@dw_learngerman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1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76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@dw_ukrainian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5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@dw_turkce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9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@dw_persian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2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A48EB-318C-419D-AE47-E44FCB3AB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37972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4350F-9091-45EF-9A75-EBD99516E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DW Twitter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AF6A79-BBB8-45D1-973D-E01EEC9DF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062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54970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620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582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970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473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586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35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16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494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756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571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408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857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708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4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7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12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@dw_globalideas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0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15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@dw_Sulta5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@Albasheershow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61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@dw_urdu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9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@dw_scitech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34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6980C-D3E4-41A2-BD27-224DAFE66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3761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6614-A7A8-4D43-B347-B3A791F91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DW Twitter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45333-568C-41AC-8CE4-F93DC9D78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900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51366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523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4218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889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658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45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28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75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158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18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55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334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65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451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36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@DW_Akademie_es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@DeutscheWelle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03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@dw_bengali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06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@dw_politics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33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12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@ZapovednikShow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15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8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@dw_chinese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823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FA9E8-B2CA-4A45-9437-60E765C6A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6410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10280-5FDE-4892-8713-53EC12C2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DW Twitter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5DE74-EAB9-4DC1-855B-70BDD7DD8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94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00365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998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358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16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785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90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66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305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568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81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433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8076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068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422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8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@dw_politik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827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2BF1A-97FE-4FE1-8088-F71B5208C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63539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651</Words>
  <Application>Microsoft Office PowerPoint</Application>
  <PresentationFormat>On-screen Show (4:3)</PresentationFormat>
  <Paragraphs>414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Key Metrics Table | DW Twitter - 1 of 4</vt:lpstr>
      <vt:lpstr>Twitter Key Metrics Table | DW Twitter - 2 of 4</vt:lpstr>
      <vt:lpstr>Twitter Key Metrics Table | DW Twitter - 3 of 4</vt:lpstr>
      <vt:lpstr>Twitter Key Metrics Table | DW Twitter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DW Twitter - 1 of 4</dc:title>
  <dc:creator>Administrator</dc:creator>
  <cp:lastModifiedBy>Administrator</cp:lastModifiedBy>
  <cp:revision>1</cp:revision>
  <dcterms:created xsi:type="dcterms:W3CDTF">2018-07-04T13:02:29Z</dcterms:created>
  <dcterms:modified xsi:type="dcterms:W3CDTF">2018-07-04T13:07:50Z</dcterms:modified>
</cp:coreProperties>
</file>