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Заповедник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43266</c:v>
                </c:pt>
                <c:pt idx="1">
                  <c:v>43267</c:v>
                </c:pt>
                <c:pt idx="2">
                  <c:v>43268</c:v>
                </c:pt>
                <c:pt idx="3">
                  <c:v>43269</c:v>
                </c:pt>
                <c:pt idx="4">
                  <c:v>43270</c:v>
                </c:pt>
                <c:pt idx="5">
                  <c:v>43271</c:v>
                </c:pt>
                <c:pt idx="6">
                  <c:v>43272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35000.411733333</c:v>
                </c:pt>
                <c:pt idx="3">
                  <c:v>6524.6631833333004</c:v>
                </c:pt>
                <c:pt idx="4">
                  <c:v>4746.4501333333001</c:v>
                </c:pt>
                <c:pt idx="5">
                  <c:v>7486.3000666667003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5F-4F18-B551-4006EFEBE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09216"/>
        <c:axId val="275009872"/>
      </c:lineChart>
      <c:dateAx>
        <c:axId val="275009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09872"/>
        <c:crosses val="autoZero"/>
        <c:auto val="1"/>
        <c:lblOffset val="100"/>
        <c:baseTimeUnit val="days"/>
      </c:dateAx>
      <c:valAx>
        <c:axId val="27500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0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0F7D3-B801-4295-91D1-AA43246C9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Insights: Total Watch Time | Заповедник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843271-A849-4FEA-A85B-1D4D83DA2A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5685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762EB-CCD3-4144-BA42-F5A3A77A4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06/15/2018 - 06/21/2018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2BCE2-4935-483A-A620-74A532850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895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 Insights: Total Watch Time | Заповедник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Insights: Total Watch Time | Заповедник</dc:title>
  <dc:creator>Administrator</dc:creator>
  <cp:lastModifiedBy>Administrator</cp:lastModifiedBy>
  <cp:revision>1</cp:revision>
  <dcterms:created xsi:type="dcterms:W3CDTF">2018-06-22T07:29:23Z</dcterms:created>
  <dcterms:modified xsi:type="dcterms:W3CDTF">2018-06-22T07:29:27Z</dcterms:modified>
</cp:coreProperties>
</file>