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E32A-4F56-B857-C67004D07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992008"/>
        <c:axId val="339992992"/>
      </c:lineChart>
      <c:catAx>
        <c:axId val="33999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92992"/>
        <c:crosses val="autoZero"/>
        <c:auto val="1"/>
        <c:lblAlgn val="ctr"/>
        <c:lblOffset val="100"/>
        <c:noMultiLvlLbl val="0"/>
      </c:catAx>
      <c:valAx>
        <c:axId val="33999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9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EA08C-D31E-4645-86C8-9F5EF71CF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</a:t>
            </a:r>
            <a:r>
              <a:rPr lang="az-Cyrl-AZ"/>
              <a:t>Заповедник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483F24-0F9E-4E88-AD25-C3F100F85C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8496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04C51-16C3-42B2-9011-F662BD0D0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CC4CB-97EA-4DD5-8416-4B9933AD2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2528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Video Views | Заповедник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Заповедник</dc:title>
  <dc:creator>Administrator</dc:creator>
  <cp:lastModifiedBy>Administrator</cp:lastModifiedBy>
  <cp:revision>1</cp:revision>
  <dcterms:created xsi:type="dcterms:W3CDTF">2018-06-08T07:31:32Z</dcterms:created>
  <dcterms:modified xsi:type="dcterms:W3CDTF">2018-06-08T07:31:36Z</dcterms:modified>
</cp:coreProperties>
</file>