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dw_stories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42979</c:v>
                </c:pt>
                <c:pt idx="1">
                  <c:v>43009</c:v>
                </c:pt>
                <c:pt idx="2">
                  <c:v>43040</c:v>
                </c:pt>
                <c:pt idx="3">
                  <c:v>43070</c:v>
                </c:pt>
                <c:pt idx="4">
                  <c:v>43101</c:v>
                </c:pt>
                <c:pt idx="5">
                  <c:v>43132</c:v>
                </c:pt>
                <c:pt idx="6">
                  <c:v>43160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207</c:v>
                </c:pt>
                <c:pt idx="1">
                  <c:v>328</c:v>
                </c:pt>
                <c:pt idx="2">
                  <c:v>646</c:v>
                </c:pt>
                <c:pt idx="3">
                  <c:v>921</c:v>
                </c:pt>
                <c:pt idx="4">
                  <c:v>624</c:v>
                </c:pt>
                <c:pt idx="5">
                  <c:v>919</c:v>
                </c:pt>
                <c:pt idx="6">
                  <c:v>724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21-4E9C-8432-667B5705D3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844408"/>
        <c:axId val="287378768"/>
      </c:lineChart>
      <c:dateAx>
        <c:axId val="175844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78768"/>
        <c:crosses val="autoZero"/>
        <c:auto val="1"/>
        <c:lblOffset val="100"/>
        <c:baseTimeUnit val="months"/>
      </c:dateAx>
      <c:valAx>
        <c:axId val="28737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84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F0C69-EF43-45DC-BC19-6B06E41E9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dw_stories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B15196-4141-4C69-B938-FBBDB39929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1019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2FCFEB-D9C4-4F10-8B66-8159BE80BC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B2BFB-1EB1-41D0-9C8D-25F4FA717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48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Average Interactions Per Post | dw_stories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dw_stories</dc:title>
  <dc:creator>Administrator</dc:creator>
  <cp:lastModifiedBy>Administrator</cp:lastModifiedBy>
  <cp:revision>1</cp:revision>
  <dcterms:created xsi:type="dcterms:W3CDTF">2018-04-24T07:59:00Z</dcterms:created>
  <dcterms:modified xsi:type="dcterms:W3CDTF">2018-04-24T07:59:04Z</dcterms:modified>
</cp:coreProperties>
</file>