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dw_stories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42979</c:v>
                </c:pt>
                <c:pt idx="1">
                  <c:v>43009</c:v>
                </c:pt>
                <c:pt idx="2">
                  <c:v>43040</c:v>
                </c:pt>
                <c:pt idx="3">
                  <c:v>43070</c:v>
                </c:pt>
                <c:pt idx="4">
                  <c:v>43101</c:v>
                </c:pt>
                <c:pt idx="5">
                  <c:v>43132</c:v>
                </c:pt>
                <c:pt idx="6">
                  <c:v>43160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1362</c:v>
                </c:pt>
                <c:pt idx="1">
                  <c:v>3699</c:v>
                </c:pt>
                <c:pt idx="2">
                  <c:v>11451</c:v>
                </c:pt>
                <c:pt idx="3">
                  <c:v>14920</c:v>
                </c:pt>
                <c:pt idx="4">
                  <c:v>17485</c:v>
                </c:pt>
                <c:pt idx="5">
                  <c:v>19100</c:v>
                </c:pt>
                <c:pt idx="6">
                  <c:v>20112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85-4224-9A56-F77598AAE0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994048"/>
        <c:axId val="279994376"/>
      </c:lineChart>
      <c:dateAx>
        <c:axId val="279994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994376"/>
        <c:crosses val="autoZero"/>
        <c:auto val="1"/>
        <c:lblOffset val="100"/>
        <c:baseTimeUnit val="months"/>
      </c:dateAx>
      <c:valAx>
        <c:axId val="279994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994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79208-13D9-412E-A911-B40C83355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dw_stories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DBC65C-F535-4386-A902-7B5D5B4110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79195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200DE1-32FD-497A-977A-F81629E2A6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8E557B-DCC6-41B9-ACD3-EC29A1CC2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2000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dw_stories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dw_stories</dc:title>
  <dc:creator>Administrator</dc:creator>
  <cp:lastModifiedBy>Administrator</cp:lastModifiedBy>
  <cp:revision>1</cp:revision>
  <dcterms:created xsi:type="dcterms:W3CDTF">2018-04-24T07:58:16Z</dcterms:created>
  <dcterms:modified xsi:type="dcterms:W3CDTF">2018-04-24T07:58:20Z</dcterms:modified>
</cp:coreProperties>
</file>