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DD8F2-DE95-420B-8400-976F4498C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FB: Custom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48BDAF-13B2-4171-AC7C-2F4D3A77DA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5619696"/>
              </p:ext>
            </p:extLst>
          </p:nvPr>
        </p:nvGraphicFramePr>
        <p:xfrm>
          <a:off x="457200" y="1731963"/>
          <a:ext cx="8229600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403692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6337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7355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402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5803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1724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7386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6171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473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5026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5776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6424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496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Jazeera Channel - </a:t>
                      </a:r>
                      <a:r>
                        <a:rPr lang="ar-AE" sz="1000"/>
                        <a:t>قناة الجزيرة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20680206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6745050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94995368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7648943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11339878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9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قناة العربية  </a:t>
                      </a:r>
                      <a:r>
                        <a:rPr lang="en-US" sz="1000"/>
                        <a:t>Al Arabiya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19013865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3836681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71522547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2463674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2247555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386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Alhurra </a:t>
                      </a:r>
                      <a:r>
                        <a:rPr lang="ar-AE" sz="1000"/>
                        <a:t>قناة الحرة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8894696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2154968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15465538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1483275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493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BBC Arabic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2009833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23670530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1204765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15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DW (</a:t>
                      </a:r>
                      <a:r>
                        <a:rPr lang="ar-AE" sz="1000"/>
                        <a:t>عربية)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2970265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15519707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1140748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832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فرانس 24 / </a:t>
                      </a:r>
                      <a:r>
                        <a:rPr lang="en-US" sz="1000"/>
                        <a:t>FRANCE 24 Arabic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7022793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2800904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31621820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79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RT Arabic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10880084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3623923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201088605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7917618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5438340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044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Radio Sawa </a:t>
                      </a:r>
                      <a:r>
                        <a:rPr lang="ar-AE" sz="1000"/>
                        <a:t>راديو سوا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7449725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1409598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8022975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425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شباب توك - </a:t>
                      </a:r>
                      <a:r>
                        <a:rPr lang="en-US" sz="1000"/>
                        <a:t>DW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305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168E4-CCA9-420E-9C1C-86583C770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</a:p>
        </p:txBody>
      </p:sp>
    </p:spTree>
    <p:extLst>
      <p:ext uri="{BB962C8B-B14F-4D97-AF65-F5344CB8AC3E}">
        <p14:creationId xmlns:p14="http://schemas.microsoft.com/office/powerpoint/2010/main" val="38938672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198</Words>
  <Application>Microsoft Office PowerPoint</Application>
  <PresentationFormat>On-screen Show (4:3)</PresentationFormat>
  <Paragraphs>122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FB: Custom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FB: Custom Key Metrics Table</dc:title>
  <dc:creator>Administrator</dc:creator>
  <cp:lastModifiedBy>Administrator</cp:lastModifiedBy>
  <cp:revision>1</cp:revision>
  <dcterms:created xsi:type="dcterms:W3CDTF">2018-03-19T12:47:18Z</dcterms:created>
  <dcterms:modified xsi:type="dcterms:W3CDTF">2018-03-19T12:47:55Z</dcterms:modified>
</cp:coreProperties>
</file>