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AE51-47BB-8A83-8F5EFD3DC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274816"/>
        <c:axId val="267820104"/>
      </c:lineChart>
      <c:catAx>
        <c:axId val="26827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820104"/>
        <c:crosses val="autoZero"/>
        <c:auto val="1"/>
        <c:lblAlgn val="ctr"/>
        <c:lblOffset val="100"/>
        <c:noMultiLvlLbl val="0"/>
      </c:catAx>
      <c:valAx>
        <c:axId val="26782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7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41B24-3122-46DB-B468-2B606FC7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D991F4-06B2-4897-A1EF-52BC44A947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430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914BE-A7A4-4DB9-B842-53D151D1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3FA30-C19B-461E-8E8F-5B08EC01F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2455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2018-03-13T14:58:15Z</dcterms:created>
  <dcterms:modified xsi:type="dcterms:W3CDTF">2018-03-13T14:58:20Z</dcterms:modified>
</cp:coreProperties>
</file>