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(Deutsch)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756445</c:v>
                </c:pt>
                <c:pt idx="1">
                  <c:v>1142814</c:v>
                </c:pt>
                <c:pt idx="2">
                  <c:v>2295343</c:v>
                </c:pt>
                <c:pt idx="3">
                  <c:v>1073554</c:v>
                </c:pt>
                <c:pt idx="4">
                  <c:v>939517</c:v>
                </c:pt>
                <c:pt idx="5">
                  <c:v>1773508</c:v>
                </c:pt>
                <c:pt idx="6">
                  <c:v>876868</c:v>
                </c:pt>
                <c:pt idx="7">
                  <c:v>709424</c:v>
                </c:pt>
                <c:pt idx="8">
                  <c:v>1233227</c:v>
                </c:pt>
                <c:pt idx="9">
                  <c:v>831935</c:v>
                </c:pt>
                <c:pt idx="10">
                  <c:v>600011</c:v>
                </c:pt>
                <c:pt idx="11">
                  <c:v>961134</c:v>
                </c:pt>
                <c:pt idx="12">
                  <c:v>479972</c:v>
                </c:pt>
                <c:pt idx="13">
                  <c:v>465855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2-41CD-8B9D-C9FF01D5B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531488"/>
        <c:axId val="270529192"/>
      </c:lineChart>
      <c:dateAx>
        <c:axId val="270531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29192"/>
        <c:crosses val="autoZero"/>
        <c:auto val="1"/>
        <c:lblOffset val="100"/>
        <c:baseTimeUnit val="months"/>
      </c:dateAx>
      <c:valAx>
        <c:axId val="27052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3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85D92-D538-4237-933F-5883EDC3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3C8E62-1160-478F-BDD5-6A379F7621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5085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3C2D4-F0E5-4B48-9417-D9DEEDFF2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E21D5-5D1E-40A2-909E-0A65E75EB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157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2018-03-13T14:54:33Z</dcterms:created>
  <dcterms:modified xsi:type="dcterms:W3CDTF">2018-03-13T14:54:37Z</dcterms:modified>
</cp:coreProperties>
</file>