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</c:f>
            </c:multiLvlStrRef>
          </c:cat>
          <c:val>
            <c:numRef>
              <c:f>Sheet1!$B$2:$B$15</c:f>
            </c:numRef>
          </c:val>
          <c:smooth val="0"/>
          <c:extLst>
            <c:ext xmlns:c16="http://schemas.microsoft.com/office/drawing/2014/chart" uri="{C3380CC4-5D6E-409C-BE32-E72D297353CC}">
              <c16:uniqueId val="{00000000-0CC8-4DB4-8D83-B59C536C35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584304"/>
        <c:axId val="275580696"/>
      </c:lineChart>
      <c:catAx>
        <c:axId val="275584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580696"/>
        <c:crosses val="autoZero"/>
        <c:auto val="1"/>
        <c:lblAlgn val="ctr"/>
        <c:lblOffset val="100"/>
        <c:noMultiLvlLbl val="0"/>
      </c:catAx>
      <c:valAx>
        <c:axId val="275580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584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F40F7-96E9-4E49-A0F0-C848E0E3E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Video Views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11B414-20E1-44ED-AF85-F64E3C9774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07797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B0B8B7-3E11-4708-8366-FED821A2E7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3A726A-D88A-4DBD-BF13-C28C18C1C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8616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Video Views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Video Views</dc:title>
  <dc:creator>Administrator</dc:creator>
  <cp:lastModifiedBy>Administrator</cp:lastModifiedBy>
  <cp:revision>1</cp:revision>
  <dcterms:created xsi:type="dcterms:W3CDTF">2018-03-13T14:54:08Z</dcterms:created>
  <dcterms:modified xsi:type="dcterms:W3CDTF">2018-03-13T14:54:12Z</dcterms:modified>
</cp:coreProperties>
</file>