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5079269</c:v>
                </c:pt>
                <c:pt idx="1">
                  <c:v>3885121</c:v>
                </c:pt>
                <c:pt idx="2">
                  <c:v>3627493</c:v>
                </c:pt>
                <c:pt idx="3">
                  <c:v>2947373</c:v>
                </c:pt>
                <c:pt idx="4">
                  <c:v>3615055</c:v>
                </c:pt>
                <c:pt idx="5">
                  <c:v>6557960</c:v>
                </c:pt>
                <c:pt idx="6">
                  <c:v>7492122</c:v>
                </c:pt>
                <c:pt idx="7">
                  <c:v>2392068</c:v>
                </c:pt>
                <c:pt idx="8">
                  <c:v>7522182</c:v>
                </c:pt>
                <c:pt idx="9">
                  <c:v>11454652</c:v>
                </c:pt>
                <c:pt idx="10">
                  <c:v>5355836</c:v>
                </c:pt>
                <c:pt idx="11">
                  <c:v>6748774</c:v>
                </c:pt>
                <c:pt idx="12">
                  <c:v>13697908</c:v>
                </c:pt>
                <c:pt idx="13">
                  <c:v>4822734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AA-4448-9B03-6A0B3F2196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207600"/>
        <c:axId val="169888456"/>
      </c:lineChart>
      <c:dateAx>
        <c:axId val="280207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888456"/>
        <c:crosses val="autoZero"/>
        <c:auto val="1"/>
        <c:lblOffset val="100"/>
        <c:baseTimeUnit val="months"/>
      </c:dateAx>
      <c:valAx>
        <c:axId val="16988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20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107CC-56DF-4396-9896-F2F394E22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757033-2F01-4E81-A8DC-188B018109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2856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50580-9A79-4478-A9B0-CA987101C8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2F8A1-5941-434A-BE12-BA00E2962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4830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2018-03-13T14:47:48Z</dcterms:created>
  <dcterms:modified xsi:type="dcterms:W3CDTF">2018-03-13T14:47:52Z</dcterms:modified>
</cp:coreProperties>
</file>