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5079269</c:v>
                </c:pt>
                <c:pt idx="1">
                  <c:v>3885121</c:v>
                </c:pt>
                <c:pt idx="2">
                  <c:v>3627493</c:v>
                </c:pt>
                <c:pt idx="3">
                  <c:v>2947373</c:v>
                </c:pt>
                <c:pt idx="4">
                  <c:v>3615055</c:v>
                </c:pt>
                <c:pt idx="5">
                  <c:v>6557960</c:v>
                </c:pt>
                <c:pt idx="6">
                  <c:v>7492122</c:v>
                </c:pt>
                <c:pt idx="7">
                  <c:v>2392068</c:v>
                </c:pt>
                <c:pt idx="8">
                  <c:v>7522182</c:v>
                </c:pt>
                <c:pt idx="9">
                  <c:v>11454652</c:v>
                </c:pt>
                <c:pt idx="10">
                  <c:v>5355836</c:v>
                </c:pt>
                <c:pt idx="11">
                  <c:v>6748774</c:v>
                </c:pt>
                <c:pt idx="12">
                  <c:v>13697908</c:v>
                </c:pt>
                <c:pt idx="13">
                  <c:v>4822734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1E-466F-B716-3E83A425E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76544"/>
        <c:axId val="277565648"/>
      </c:lineChart>
      <c:dateAx>
        <c:axId val="27537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65648"/>
        <c:crosses val="autoZero"/>
        <c:auto val="1"/>
        <c:lblOffset val="100"/>
        <c:baseTimeUnit val="months"/>
      </c:dateAx>
      <c:valAx>
        <c:axId val="27756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7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E115-9204-4EF4-AAE4-BCB3E8B8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DF7446-9EC8-491D-A9D2-C6160A20EF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097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0D5A0-5478-48F0-B1A8-080155548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E9B73-00FD-401A-B44B-616793CF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65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2018-03-13T14:44:12Z</dcterms:created>
  <dcterms:modified xsi:type="dcterms:W3CDTF">2018-03-13T14:44:16Z</dcterms:modified>
</cp:coreProperties>
</file>