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News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616</c:v>
                </c:pt>
                <c:pt idx="1">
                  <c:v>523</c:v>
                </c:pt>
                <c:pt idx="2">
                  <c:v>348</c:v>
                </c:pt>
                <c:pt idx="3">
                  <c:v>356</c:v>
                </c:pt>
                <c:pt idx="4">
                  <c:v>446</c:v>
                </c:pt>
                <c:pt idx="5">
                  <c:v>659</c:v>
                </c:pt>
                <c:pt idx="6">
                  <c:v>583</c:v>
                </c:pt>
                <c:pt idx="7">
                  <c:v>475</c:v>
                </c:pt>
                <c:pt idx="8">
                  <c:v>630</c:v>
                </c:pt>
                <c:pt idx="9">
                  <c:v>461</c:v>
                </c:pt>
                <c:pt idx="10">
                  <c:v>385</c:v>
                </c:pt>
                <c:pt idx="11">
                  <c:v>526</c:v>
                </c:pt>
                <c:pt idx="12">
                  <c:v>471</c:v>
                </c:pt>
                <c:pt idx="13">
                  <c:v>425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28-4FC4-AAE2-0C06DB4870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394656"/>
        <c:axId val="162735640"/>
      </c:lineChart>
      <c:dateAx>
        <c:axId val="273394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735640"/>
        <c:crosses val="autoZero"/>
        <c:auto val="1"/>
        <c:lblOffset val="100"/>
        <c:baseTimeUnit val="months"/>
      </c:dateAx>
      <c:valAx>
        <c:axId val="162735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94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A75F1-E007-4F0F-8780-FE85F3C14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C3FCA8-EBE6-4589-A57D-01EA21D950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10744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8F9FEB-B0EE-4C57-9D5B-C85ECD6B7E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681F99-562C-456A-B41F-EFBF9942E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7516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Reactions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Reactions Per Post</dc:title>
  <dc:creator>Administrator</dc:creator>
  <cp:lastModifiedBy>Administrator</cp:lastModifiedBy>
  <cp:revision>1</cp:revision>
  <dcterms:created xsi:type="dcterms:W3CDTF">2018-03-13T14:23:50Z</dcterms:created>
  <dcterms:modified xsi:type="dcterms:W3CDTF">2018-03-13T14:23:54Z</dcterms:modified>
</cp:coreProperties>
</file>