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2934-4A74-9317-6FB37FF63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291712"/>
        <c:axId val="275292696"/>
      </c:lineChart>
      <c:catAx>
        <c:axId val="2752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92696"/>
        <c:crosses val="autoZero"/>
        <c:auto val="1"/>
        <c:lblAlgn val="ctr"/>
        <c:lblOffset val="100"/>
        <c:noMultiLvlLbl val="0"/>
      </c:catAx>
      <c:valAx>
        <c:axId val="27529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9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E26A-6679-400C-BA72-7356A7FF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B15FD6-3859-4597-9D2F-19E0ED3D2A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6002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761F4-5AC6-49A5-A8F5-8639D8D94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258ED-9190-4225-BED6-CAA416DC7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41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2018-03-13T14:23:27Z</dcterms:created>
  <dcterms:modified xsi:type="dcterms:W3CDTF">2018-03-13T14:23:31Z</dcterms:modified>
</cp:coreProperties>
</file>