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41</c:v>
                </c:pt>
                <c:pt idx="1">
                  <c:v>38</c:v>
                </c:pt>
                <c:pt idx="2">
                  <c:v>39</c:v>
                </c:pt>
                <c:pt idx="3">
                  <c:v>42</c:v>
                </c:pt>
                <c:pt idx="4">
                  <c:v>44</c:v>
                </c:pt>
                <c:pt idx="5">
                  <c:v>54</c:v>
                </c:pt>
                <c:pt idx="6">
                  <c:v>58</c:v>
                </c:pt>
                <c:pt idx="7">
                  <c:v>46</c:v>
                </c:pt>
                <c:pt idx="8">
                  <c:v>66</c:v>
                </c:pt>
                <c:pt idx="9">
                  <c:v>59</c:v>
                </c:pt>
                <c:pt idx="10">
                  <c:v>47</c:v>
                </c:pt>
                <c:pt idx="11">
                  <c:v>103</c:v>
                </c:pt>
                <c:pt idx="12">
                  <c:v>106</c:v>
                </c:pt>
                <c:pt idx="13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7F-4EEC-B61A-E17F4E3F6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66904"/>
        <c:axId val="285665920"/>
      </c:lineChart>
      <c:dateAx>
        <c:axId val="285666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65920"/>
        <c:crosses val="autoZero"/>
        <c:auto val="1"/>
        <c:lblOffset val="100"/>
        <c:baseTimeUnit val="months"/>
      </c:dateAx>
      <c:valAx>
        <c:axId val="28566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6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C2D2-C930-430E-84CB-743D66C3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78947-DA6F-46FF-A6D7-977BC6493A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1436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A4B1A-C9BE-4D01-AFD2-9D1FEA40F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089CE-3F76-451F-B96A-E5EDBF1C8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141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2018-03-13T14:14:13Z</dcterms:created>
  <dcterms:modified xsi:type="dcterms:W3CDTF">2018-03-13T14:14:18Z</dcterms:modified>
</cp:coreProperties>
</file>