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867B-42A7-AF89-11F4AC82D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05360"/>
        <c:axId val="277495648"/>
      </c:lineChart>
      <c:catAx>
        <c:axId val="35050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95648"/>
        <c:crosses val="autoZero"/>
        <c:auto val="1"/>
        <c:lblAlgn val="ctr"/>
        <c:lblOffset val="100"/>
        <c:noMultiLvlLbl val="0"/>
      </c:catAx>
      <c:valAx>
        <c:axId val="27749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DA96-ADEC-4ABE-A481-DD2087AD4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89C9D-8596-4210-B1FC-C0B82C412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390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261CB-30A2-411E-9FD3-D5C416C28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85086-5040-4CE2-AC84-D4F14DC8B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57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2018-03-13T14:13:58Z</dcterms:created>
  <dcterms:modified xsi:type="dcterms:W3CDTF">2018-03-13T14:14:02Z</dcterms:modified>
</cp:coreProperties>
</file>