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48</c:v>
                </c:pt>
                <c:pt idx="1">
                  <c:v>57</c:v>
                </c:pt>
                <c:pt idx="2">
                  <c:v>43</c:v>
                </c:pt>
                <c:pt idx="3">
                  <c:v>50</c:v>
                </c:pt>
                <c:pt idx="4">
                  <c:v>46</c:v>
                </c:pt>
                <c:pt idx="5">
                  <c:v>65</c:v>
                </c:pt>
                <c:pt idx="6">
                  <c:v>87</c:v>
                </c:pt>
                <c:pt idx="7">
                  <c:v>89</c:v>
                </c:pt>
                <c:pt idx="8">
                  <c:v>130</c:v>
                </c:pt>
                <c:pt idx="9">
                  <c:v>156</c:v>
                </c:pt>
                <c:pt idx="10">
                  <c:v>81</c:v>
                </c:pt>
                <c:pt idx="11">
                  <c:v>178</c:v>
                </c:pt>
                <c:pt idx="12">
                  <c:v>190</c:v>
                </c:pt>
                <c:pt idx="13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D-4347-B295-96CD6D942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88544"/>
        <c:axId val="285089856"/>
      </c:lineChart>
      <c:dateAx>
        <c:axId val="285088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89856"/>
        <c:crosses val="autoZero"/>
        <c:auto val="1"/>
        <c:lblOffset val="100"/>
        <c:baseTimeUnit val="months"/>
      </c:dateAx>
      <c:valAx>
        <c:axId val="28508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8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8BAC-3EEA-41D5-BAB0-611FF15D3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F25650-1F08-4A4D-B795-16B34993CC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6145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7F6D1-CFD8-4CD5-98CA-352BEED89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548C2-4FC3-4341-8694-22F299B58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83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2018-03-13T14:13:29Z</dcterms:created>
  <dcterms:modified xsi:type="dcterms:W3CDTF">2018-03-13T14:13:34Z</dcterms:modified>
</cp:coreProperties>
</file>