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Sheet1!$A$2:$A$15</c:f>
              <c:numCache>
                <c:formatCode>m/d/yyyy</c:formatCode>
                <c:ptCount val="14"/>
                <c:pt idx="0">
                  <c:v>42736</c:v>
                </c:pt>
                <c:pt idx="1">
                  <c:v>42767</c:v>
                </c:pt>
                <c:pt idx="2">
                  <c:v>42795</c:v>
                </c:pt>
                <c:pt idx="3">
                  <c:v>42826</c:v>
                </c:pt>
                <c:pt idx="4">
                  <c:v>42856</c:v>
                </c:pt>
                <c:pt idx="5">
                  <c:v>42887</c:v>
                </c:pt>
                <c:pt idx="6">
                  <c:v>42917</c:v>
                </c:pt>
                <c:pt idx="7">
                  <c:v>42948</c:v>
                </c:pt>
                <c:pt idx="8">
                  <c:v>42979</c:v>
                </c:pt>
                <c:pt idx="9">
                  <c:v>43009</c:v>
                </c:pt>
                <c:pt idx="10">
                  <c:v>43040</c:v>
                </c:pt>
                <c:pt idx="11">
                  <c:v>43070</c:v>
                </c:pt>
                <c:pt idx="12">
                  <c:v>43101</c:v>
                </c:pt>
                <c:pt idx="13">
                  <c:v>43132</c:v>
                </c:pt>
              </c:numCache>
            </c:numRef>
          </c:cat>
          <c:val>
            <c:numRef>
              <c:f>Sheet1!$B$2:$B$15</c:f>
              <c:numCache>
                <c:formatCode>General</c:formatCode>
                <c:ptCount val="14"/>
                <c:pt idx="0">
                  <c:v>705</c:v>
                </c:pt>
                <c:pt idx="1">
                  <c:v>619</c:v>
                </c:pt>
                <c:pt idx="2">
                  <c:v>431</c:v>
                </c:pt>
                <c:pt idx="3">
                  <c:v>449</c:v>
                </c:pt>
                <c:pt idx="4">
                  <c:v>537</c:v>
                </c:pt>
                <c:pt idx="5">
                  <c:v>778</c:v>
                </c:pt>
                <c:pt idx="6">
                  <c:v>728</c:v>
                </c:pt>
                <c:pt idx="7">
                  <c:v>612</c:v>
                </c:pt>
                <c:pt idx="8">
                  <c:v>827</c:v>
                </c:pt>
                <c:pt idx="9">
                  <c:v>677</c:v>
                </c:pt>
                <c:pt idx="10">
                  <c:v>513</c:v>
                </c:pt>
                <c:pt idx="11">
                  <c:v>808</c:v>
                </c:pt>
                <c:pt idx="12">
                  <c:v>769</c:v>
                </c:pt>
                <c:pt idx="13">
                  <c:v>587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C9-4742-8C72-B3EE580CFF7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58450160"/>
        <c:axId val="358451144"/>
      </c:lineChart>
      <c:dateAx>
        <c:axId val="358450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51144"/>
        <c:crosses val="autoZero"/>
        <c:auto val="1"/>
        <c:lblOffset val="100"/>
        <c:baseTimeUnit val="months"/>
      </c:dateAx>
      <c:valAx>
        <c:axId val="3584511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8450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D92629-0F84-4B0B-B50E-B90E1AB31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Average Interactions Per Post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BB17B5D-7C9A-4190-B398-FE6A0949AB4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5898956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5213668-A3D9-4ED3-AB9B-850C465EA8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7903712-1CD2-4E1E-A8BD-0E7290F3D3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6987361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Average Interactions Per Post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Average Interactions Per Post</dc:title>
  <dc:creator>Administrator</dc:creator>
  <cp:lastModifiedBy>Administrator</cp:lastModifiedBy>
  <cp:revision>1</cp:revision>
  <dcterms:created xsi:type="dcterms:W3CDTF">2018-03-13T14:11:53Z</dcterms:created>
  <dcterms:modified xsi:type="dcterms:W3CDTF">2018-03-13T14:11:57Z</dcterms:modified>
</cp:coreProperties>
</file>