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B4B9-4B03-803E-4663FD832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048184"/>
        <c:axId val="279982136"/>
      </c:lineChart>
      <c:catAx>
        <c:axId val="16904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2136"/>
        <c:crosses val="autoZero"/>
        <c:auto val="1"/>
        <c:lblAlgn val="ctr"/>
        <c:lblOffset val="100"/>
        <c:noMultiLvlLbl val="0"/>
      </c:catAx>
      <c:valAx>
        <c:axId val="27998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4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62DC-A87D-4BA6-8E84-30320837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B184E-FA5E-46EC-9152-CECF193E59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467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73827-8722-43E9-8995-E5E72A154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6CDEE-49B6-4002-8402-C2BF28BD9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51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2018-03-13T14:11:20Z</dcterms:created>
  <dcterms:modified xsi:type="dcterms:W3CDTF">2018-03-13T14:11:24Z</dcterms:modified>
</cp:coreProperties>
</file>