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4.4558829315117003E-2</c:v>
                </c:pt>
                <c:pt idx="1">
                  <c:v>3.7713677163846E-2</c:v>
                </c:pt>
                <c:pt idx="2">
                  <c:v>2.5280645510471E-2</c:v>
                </c:pt>
                <c:pt idx="3">
                  <c:v>2.5620129567026001E-2</c:v>
                </c:pt>
                <c:pt idx="4">
                  <c:v>2.9910323996105E-2</c:v>
                </c:pt>
                <c:pt idx="5">
                  <c:v>4.1648894739505997E-2</c:v>
                </c:pt>
                <c:pt idx="6">
                  <c:v>3.7641944130273997E-2</c:v>
                </c:pt>
                <c:pt idx="7">
                  <c:v>3.1222660937627E-2</c:v>
                </c:pt>
                <c:pt idx="8">
                  <c:v>4.1800205114789997E-2</c:v>
                </c:pt>
                <c:pt idx="9">
                  <c:v>3.3770751708021997E-2</c:v>
                </c:pt>
                <c:pt idx="10">
                  <c:v>2.5357279853987998E-2</c:v>
                </c:pt>
                <c:pt idx="11">
                  <c:v>3.9605868179043997E-2</c:v>
                </c:pt>
                <c:pt idx="12">
                  <c:v>3.7363600968143999E-2</c:v>
                </c:pt>
                <c:pt idx="13">
                  <c:v>2.8372786468639E-2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37-4435-B81D-FBDFD7702B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7382464"/>
        <c:axId val="280158256"/>
      </c:lineChart>
      <c:dateAx>
        <c:axId val="167382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158256"/>
        <c:crosses val="autoZero"/>
        <c:auto val="1"/>
        <c:lblOffset val="100"/>
        <c:baseTimeUnit val="months"/>
      </c:dateAx>
      <c:valAx>
        <c:axId val="280158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382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F92E2-E014-4CA0-8DD7-C07E91C8F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B8C7F4-CBD2-4B6D-80DC-7934CF1C83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85730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449B4-33F2-418F-A11C-198BD8990A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F1A858-7354-4073-8268-862CD25BE6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72494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2018-03-13T14:10:03Z</dcterms:created>
  <dcterms:modified xsi:type="dcterms:W3CDTF">2018-03-13T14:10:07Z</dcterms:modified>
</cp:coreProperties>
</file>