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E84B-4EF8-8ACD-713AB8D81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69112"/>
        <c:axId val="284069440"/>
      </c:lineChart>
      <c:catAx>
        <c:axId val="28406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69440"/>
        <c:crosses val="autoZero"/>
        <c:auto val="1"/>
        <c:lblAlgn val="ctr"/>
        <c:lblOffset val="100"/>
        <c:noMultiLvlLbl val="0"/>
      </c:catAx>
      <c:valAx>
        <c:axId val="28406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6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5E0FE-FCA9-4E29-88D8-F43E92384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7A74B0-9DC8-47A2-BD91-017AAF3BC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8140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83ACF-4CBE-43AB-A137-455B8B310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6F3BD-E27E-4838-9A32-5C0210DDB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571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2018-03-13T14:09:48Z</dcterms:created>
  <dcterms:modified xsi:type="dcterms:W3CDTF">2018-03-13T14:09:52Z</dcterms:modified>
</cp:coreProperties>
</file>